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7" r:id="rId1"/>
    <p:sldMasterId id="2147483708" r:id="rId2"/>
    <p:sldMasterId id="2147483709" r:id="rId3"/>
    <p:sldMasterId id="2147483710" r:id="rId4"/>
  </p:sldMasterIdLst>
  <p:notesMasterIdLst>
    <p:notesMasterId r:id="rId17"/>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9144000" cy="5143500" type="screen16x9"/>
  <p:notesSz cx="6858000" cy="9144000"/>
  <p:embeddedFontLst>
    <p:embeddedFont>
      <p:font typeface="Lora" panose="02010600030101010101"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45" y="75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1.fntdata"/><Relationship Id="rId3" Type="http://schemas.openxmlformats.org/officeDocument/2006/relationships/slideMaster" Target="slideMasters/slideMaster3.xml"/><Relationship Id="rId21" Type="http://schemas.openxmlformats.org/officeDocument/2006/relationships/font" Target="fonts/font4.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2.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JPG>
</file>

<file path=ppt/media/image35.png>
</file>

<file path=ppt/media/image36.png>
</file>

<file path=ppt/media/image37.jpg>
</file>

<file path=ppt/media/image4.jpg>
</file>

<file path=ppt/media/image5.jpg>
</file>

<file path=ppt/media/image6.jpg>
</file>

<file path=ppt/media/image7.jpg>
</file>

<file path=ppt/media/image8.jpg>
</file>

<file path=ppt/media/image9.jp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ca1df5bc9c_2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 name="Google Shape;386;gca1df5bc9c_2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cb8b0173a8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cb8b0173a8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dirty="0">
                <a:solidFill>
                  <a:schemeClr val="dk1"/>
                </a:solidFill>
              </a:rPr>
              <a:t>Cappuccino and Croissant are frequently brought together, and the possibility of co-purchasing is 1.02 times higher than random chance. </a:t>
            </a:r>
            <a:endParaRPr sz="1300" dirty="0">
              <a:solidFill>
                <a:schemeClr val="dk1"/>
              </a:solidFill>
            </a:endParaRPr>
          </a:p>
          <a:p>
            <a:pPr marL="0" lvl="0" indent="0" algn="l" rtl="0">
              <a:spcBef>
                <a:spcPts val="0"/>
              </a:spcBef>
              <a:spcAft>
                <a:spcPts val="0"/>
              </a:spcAft>
              <a:buClr>
                <a:schemeClr val="dk1"/>
              </a:buClr>
              <a:buSzPts val="1100"/>
              <a:buFont typeface="Arial"/>
              <a:buNone/>
            </a:pPr>
            <a:r>
              <a:rPr lang="en" sz="1200" dirty="0">
                <a:solidFill>
                  <a:schemeClr val="dk1"/>
                </a:solidFill>
              </a:rPr>
              <a:t>the major assumption behind the bundle price simulation is that customer would only purchase the bundle if the bundle price is lower their reservation prices for both items. Then we simulated customers’ reservation prices for bundle items and bundle price, when bundle price is $7.96, the coffee shop can maxmize profit</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cb8b0173a8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cb8b0173a8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ca1df5bc9c_2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8" name="Google Shape;618;gca1df5bc9c_2_3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ca1df5bc9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5" name="Google Shape;395;gca1df5bc9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ca1df5bc9c_0_1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17" name="Google Shape;417;gca1df5bc9c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ca1df5bc9c_2_1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7" name="Google Shape;427;gca1df5bc9c_2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ca1df5bc9c_2_2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14300" lvl="0" indent="0" algn="l" rtl="0">
              <a:lnSpc>
                <a:spcPct val="90000"/>
              </a:lnSpc>
              <a:spcBef>
                <a:spcPts val="1000"/>
              </a:spcBef>
              <a:spcAft>
                <a:spcPts val="0"/>
              </a:spcAft>
              <a:buClr>
                <a:schemeClr val="dk1"/>
              </a:buClr>
              <a:buSzPts val="1800"/>
              <a:buNone/>
            </a:pPr>
            <a:endParaRPr dirty="0"/>
          </a:p>
        </p:txBody>
      </p:sp>
      <p:sp>
        <p:nvSpPr>
          <p:cNvPr id="438" name="Google Shape;438;gca1df5bc9c_2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ca1df5bc9c_2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2" name="Google Shape;472;gca1df5bc9c_2_2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ca1df5bc9c_2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9" name="Google Shape;489;gca1df5bc9c_2_2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200" dirty="0">
                <a:solidFill>
                  <a:schemeClr val="dk1"/>
                </a:solidFill>
              </a:rPr>
              <a:t>Why we choose to focus on loyal customers instead of the whole customer group?</a:t>
            </a:r>
            <a:endParaRPr sz="12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200" dirty="0">
                <a:solidFill>
                  <a:schemeClr val="dk1"/>
                </a:solidFill>
              </a:rPr>
              <a:t>First, loyal customers are more profitable</a:t>
            </a:r>
            <a:endParaRPr sz="12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200" dirty="0">
                <a:solidFill>
                  <a:schemeClr val="dk1"/>
                </a:solidFill>
              </a:rPr>
              <a:t>They made up 10% of total customers but contributed 45% of the total gross sales. And study shows that 5% increase in retention rates can increase profits by up to 95%.</a:t>
            </a:r>
            <a:endParaRPr sz="12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200" dirty="0">
                <a:solidFill>
                  <a:schemeClr val="dk1"/>
                </a:solidFill>
              </a:rPr>
              <a:t>Second, it cost less.</a:t>
            </a:r>
            <a:endParaRPr sz="1200" dirty="0">
              <a:solidFill>
                <a:schemeClr val="dk1"/>
              </a:solidFill>
            </a:endParaRPr>
          </a:p>
          <a:p>
            <a:pPr marL="0" lvl="0" indent="0" algn="l" rtl="0">
              <a:lnSpc>
                <a:spcPct val="100000"/>
              </a:lnSpc>
              <a:spcBef>
                <a:spcPts val="0"/>
              </a:spcBef>
              <a:spcAft>
                <a:spcPts val="0"/>
              </a:spcAft>
              <a:buClr>
                <a:schemeClr val="dk1"/>
              </a:buClr>
              <a:buSzPts val="1800"/>
              <a:buFont typeface="Arial"/>
              <a:buNone/>
            </a:pPr>
            <a:r>
              <a:rPr lang="en" sz="1200" dirty="0">
                <a:solidFill>
                  <a:schemeClr val="dk1"/>
                </a:solidFill>
              </a:rPr>
              <a:t>It cost more to acquire a new customer than it does to retain an existing customer.</a:t>
            </a:r>
            <a:endParaRPr sz="12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200" dirty="0">
                <a:solidFill>
                  <a:schemeClr val="dk1"/>
                </a:solidFill>
              </a:rPr>
              <a:t>Third, loyal customers are more predictable</a:t>
            </a:r>
            <a:endParaRPr sz="12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200" dirty="0">
                <a:solidFill>
                  <a:schemeClr val="dk1"/>
                </a:solidFill>
              </a:rPr>
              <a:t>While non-loyal customers’ purchase choice appeared to be random. Loyal customers have more distinctive purchase patterns which conveys more information.</a:t>
            </a:r>
            <a:endParaRPr sz="120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200" b="1" dirty="0">
                <a:solidFill>
                  <a:schemeClr val="dk1"/>
                </a:solidFill>
              </a:rPr>
              <a:t>Finally, the spending per loyal customer is decreasing over the years, which means loyal customers are losing their loyalty.</a:t>
            </a:r>
            <a:endParaRPr sz="1200" b="1" dirty="0">
              <a:solidFill>
                <a:schemeClr val="dk1"/>
              </a:solidFill>
            </a:endParaRPr>
          </a:p>
          <a:p>
            <a:pPr marL="0" lvl="0" indent="0" algn="l" rtl="0">
              <a:lnSpc>
                <a:spcPct val="100000"/>
              </a:lnSpc>
              <a:spcBef>
                <a:spcPts val="0"/>
              </a:spcBef>
              <a:spcAft>
                <a:spcPts val="0"/>
              </a:spcAft>
              <a:buSzPts val="1100"/>
              <a:buNone/>
            </a:pPr>
            <a:endParaRPr b="1"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ca1df5bc9c_2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0" name="Google Shape;520;gca1df5bc9c_2_2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200">
                <a:solidFill>
                  <a:schemeClr val="dk1"/>
                </a:solidFill>
              </a:rPr>
              <a:t>What are the loyal customer group? By understanding the loyal customer group, we can develop more targed strategies.</a:t>
            </a:r>
            <a:endParaRPr sz="1200">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2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200">
                <a:solidFill>
                  <a:schemeClr val="dk1"/>
                </a:solidFill>
              </a:rPr>
              <a:t>Based on our analysis, we believe, morning commuters take a large portion of loyal customers.</a:t>
            </a:r>
            <a:endParaRPr sz="1200">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2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200" b="1">
                <a:solidFill>
                  <a:schemeClr val="dk1"/>
                </a:solidFill>
              </a:rPr>
              <a:t>From the graph we can see that Loyal customers visited the coffee shop mostly in the morning while non-loyal customers show a more random visit pattern throughout the day.  </a:t>
            </a:r>
            <a:endParaRPr b="1"/>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ca1df5bc9c_2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9" name="Google Shape;529;gca1df5bc9c_2_2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200">
                <a:solidFill>
                  <a:schemeClr val="dk1"/>
                </a:solidFill>
              </a:rPr>
              <a:t>More specifically, 73% of loyal customers purchase coffee during weekday mornings, which is common time when people commute to work. We further analyzed data of new york coffee drinkers, 63% of the people who buy coffee in the morning are commuters.</a:t>
            </a:r>
            <a:endParaRPr sz="1200">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2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1200" b="1">
                <a:solidFill>
                  <a:schemeClr val="dk1"/>
                </a:solidFill>
              </a:rPr>
              <a:t>Therefore, we believe that morning commuters take a large part of loyal customers. </a:t>
            </a:r>
            <a:endParaRPr sz="1200" b="1">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200" b="1">
              <a:solidFill>
                <a:schemeClr val="dk1"/>
              </a:solidFill>
            </a:endParaRPr>
          </a:p>
          <a:p>
            <a:pPr marL="0" lvl="0" indent="0" algn="l" rtl="0">
              <a:lnSpc>
                <a:spcPct val="100000"/>
              </a:lnSpc>
              <a:spcBef>
                <a:spcPts val="0"/>
              </a:spcBef>
              <a:spcAft>
                <a:spcPts val="0"/>
              </a:spcAft>
              <a:buSzPts val="1100"/>
              <a:buNone/>
            </a:pPr>
            <a:endParaRPr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 slide layout">
  <p:cSld name="Cover slide layout">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Agenda layout">
  <p:cSld name="Agenda layout">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Contents slide layout">
  <p:cSld name="1_Contents slide layout">
    <p:spTree>
      <p:nvGrpSpPr>
        <p:cNvPr id="1" name="Shape 60"/>
        <p:cNvGrpSpPr/>
        <p:nvPr/>
      </p:nvGrpSpPr>
      <p:grpSpPr>
        <a:xfrm>
          <a:off x="0" y="0"/>
          <a:ext cx="0" cy="0"/>
          <a:chOff x="0" y="0"/>
          <a:chExt cx="0" cy="0"/>
        </a:xfrm>
      </p:grpSpPr>
      <p:sp>
        <p:nvSpPr>
          <p:cNvPr id="61" name="Google Shape;61;p18"/>
          <p:cNvSpPr txBox="1">
            <a:spLocks noGrp="1"/>
          </p:cNvSpPr>
          <p:nvPr>
            <p:ph type="body" idx="1"/>
          </p:nvPr>
        </p:nvSpPr>
        <p:spPr>
          <a:xfrm>
            <a:off x="242647" y="336628"/>
            <a:ext cx="8679898" cy="543185"/>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62" name="Google Shape;62;p18"/>
          <p:cNvSpPr/>
          <p:nvPr/>
        </p:nvSpPr>
        <p:spPr>
          <a:xfrm>
            <a:off x="170363" y="176317"/>
            <a:ext cx="8803275" cy="4790865"/>
          </a:xfrm>
          <a:prstGeom prst="frame">
            <a:avLst>
              <a:gd name="adj1" fmla="val 364"/>
            </a:avLst>
          </a:prstGeom>
          <a:solidFill>
            <a:schemeClr val="accent1"/>
          </a:solidFill>
          <a:ln w="12700" cap="flat" cmpd="sng">
            <a:solidFill>
              <a:srgbClr val="744B3A"/>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63" name="Google Shape;63;p18"/>
          <p:cNvSpPr/>
          <p:nvPr/>
        </p:nvSpPr>
        <p:spPr>
          <a:xfrm>
            <a:off x="8743950" y="3950803"/>
            <a:ext cx="400050" cy="1192696"/>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4" name="Google Shape;64;p18"/>
          <p:cNvSpPr/>
          <p:nvPr/>
        </p:nvSpPr>
        <p:spPr>
          <a:xfrm>
            <a:off x="6583163" y="4811360"/>
            <a:ext cx="2560837" cy="33214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65" name="Google Shape;65;p18"/>
          <p:cNvGrpSpPr/>
          <p:nvPr/>
        </p:nvGrpSpPr>
        <p:grpSpPr>
          <a:xfrm>
            <a:off x="6583163" y="4373893"/>
            <a:ext cx="1347920" cy="666564"/>
            <a:chOff x="8777551" y="5831857"/>
            <a:chExt cx="1797226" cy="888752"/>
          </a:xfrm>
        </p:grpSpPr>
        <p:sp>
          <p:nvSpPr>
            <p:cNvPr id="66" name="Google Shape;66;p18"/>
            <p:cNvSpPr/>
            <p:nvPr/>
          </p:nvSpPr>
          <p:spPr>
            <a:xfrm>
              <a:off x="8961268" y="5987308"/>
              <a:ext cx="612315" cy="567729"/>
            </a:xfrm>
            <a:custGeom>
              <a:avLst/>
              <a:gdLst/>
              <a:ahLst/>
              <a:cxnLst/>
              <a:rect l="l" t="t" r="r" b="b"/>
              <a:pathLst>
                <a:path w="1140063" h="1057049" extrusionOk="0">
                  <a:moveTo>
                    <a:pt x="323153" y="519398"/>
                  </a:moveTo>
                  <a:cubicBezTo>
                    <a:pt x="279986" y="508329"/>
                    <a:pt x="239032" y="499475"/>
                    <a:pt x="198632" y="487299"/>
                  </a:cubicBezTo>
                  <a:cubicBezTo>
                    <a:pt x="138861" y="469589"/>
                    <a:pt x="84072" y="441918"/>
                    <a:pt x="44225" y="392663"/>
                  </a:cubicBezTo>
                  <a:cubicBezTo>
                    <a:pt x="-20526" y="311862"/>
                    <a:pt x="-13332" y="198409"/>
                    <a:pt x="60274" y="125357"/>
                  </a:cubicBezTo>
                  <a:cubicBezTo>
                    <a:pt x="132220" y="54518"/>
                    <a:pt x="221876" y="20759"/>
                    <a:pt x="319833" y="6923"/>
                  </a:cubicBezTo>
                  <a:cubicBezTo>
                    <a:pt x="416683" y="-6360"/>
                    <a:pt x="512979" y="-272"/>
                    <a:pt x="608169" y="22972"/>
                  </a:cubicBezTo>
                  <a:cubicBezTo>
                    <a:pt x="705019" y="46216"/>
                    <a:pt x="796888" y="83296"/>
                    <a:pt x="882117" y="135318"/>
                  </a:cubicBezTo>
                  <a:cubicBezTo>
                    <a:pt x="897613" y="144727"/>
                    <a:pt x="911448" y="147494"/>
                    <a:pt x="930265" y="143066"/>
                  </a:cubicBezTo>
                  <a:cubicBezTo>
                    <a:pt x="981734" y="131998"/>
                    <a:pt x="1033756" y="130338"/>
                    <a:pt x="1085225" y="144173"/>
                  </a:cubicBezTo>
                  <a:cubicBezTo>
                    <a:pt x="1153850" y="162436"/>
                    <a:pt x="1152190" y="224420"/>
                    <a:pt x="1118431" y="264821"/>
                  </a:cubicBezTo>
                  <a:cubicBezTo>
                    <a:pt x="1106809" y="278103"/>
                    <a:pt x="1094080" y="290832"/>
                    <a:pt x="1080244" y="305221"/>
                  </a:cubicBezTo>
                  <a:cubicBezTo>
                    <a:pt x="1089099" y="319610"/>
                    <a:pt x="1099061" y="334553"/>
                    <a:pt x="1108469" y="350602"/>
                  </a:cubicBezTo>
                  <a:cubicBezTo>
                    <a:pt x="1128393" y="385468"/>
                    <a:pt x="1144995" y="421995"/>
                    <a:pt x="1143335" y="463502"/>
                  </a:cubicBezTo>
                  <a:cubicBezTo>
                    <a:pt x="1143335" y="469589"/>
                    <a:pt x="1137801" y="475677"/>
                    <a:pt x="1134480" y="481212"/>
                  </a:cubicBezTo>
                  <a:cubicBezTo>
                    <a:pt x="1130606" y="475677"/>
                    <a:pt x="1123965" y="470143"/>
                    <a:pt x="1123412" y="464609"/>
                  </a:cubicBezTo>
                  <a:cubicBezTo>
                    <a:pt x="1122305" y="425869"/>
                    <a:pt x="1113450" y="388789"/>
                    <a:pt x="1094633" y="354476"/>
                  </a:cubicBezTo>
                  <a:cubicBezTo>
                    <a:pt x="1087992" y="342301"/>
                    <a:pt x="1080798" y="330679"/>
                    <a:pt x="1072496" y="319610"/>
                  </a:cubicBezTo>
                  <a:cubicBezTo>
                    <a:pt x="1070283" y="316843"/>
                    <a:pt x="1061428" y="315736"/>
                    <a:pt x="1058107" y="317950"/>
                  </a:cubicBezTo>
                  <a:cubicBezTo>
                    <a:pt x="980073" y="379381"/>
                    <a:pt x="890418" y="417567"/>
                    <a:pt x="797995" y="451326"/>
                  </a:cubicBezTo>
                  <a:cubicBezTo>
                    <a:pt x="713321" y="481765"/>
                    <a:pt x="626432" y="505009"/>
                    <a:pt x="537330" y="516631"/>
                  </a:cubicBezTo>
                  <a:cubicBezTo>
                    <a:pt x="504124" y="521058"/>
                    <a:pt x="470365" y="521612"/>
                    <a:pt x="436606" y="524932"/>
                  </a:cubicBezTo>
                  <a:cubicBezTo>
                    <a:pt x="430518" y="525486"/>
                    <a:pt x="423324" y="529360"/>
                    <a:pt x="420003" y="534341"/>
                  </a:cubicBezTo>
                  <a:cubicBezTo>
                    <a:pt x="384031" y="587470"/>
                    <a:pt x="355252" y="644473"/>
                    <a:pt x="337542" y="705904"/>
                  </a:cubicBezTo>
                  <a:cubicBezTo>
                    <a:pt x="318172" y="773975"/>
                    <a:pt x="309871" y="844261"/>
                    <a:pt x="333668" y="912886"/>
                  </a:cubicBezTo>
                  <a:cubicBezTo>
                    <a:pt x="359126" y="988706"/>
                    <a:pt x="415576" y="1031320"/>
                    <a:pt x="493056" y="1044049"/>
                  </a:cubicBezTo>
                  <a:cubicBezTo>
                    <a:pt x="597101" y="1061205"/>
                    <a:pt x="693951" y="1037961"/>
                    <a:pt x="781393" y="979851"/>
                  </a:cubicBezTo>
                  <a:cubicBezTo>
                    <a:pt x="876029" y="917314"/>
                    <a:pt x="946314" y="832639"/>
                    <a:pt x="993909" y="730255"/>
                  </a:cubicBezTo>
                  <a:cubicBezTo>
                    <a:pt x="1014940" y="684874"/>
                    <a:pt x="1027115" y="636172"/>
                    <a:pt x="1017153" y="584703"/>
                  </a:cubicBezTo>
                  <a:cubicBezTo>
                    <a:pt x="1006638" y="531574"/>
                    <a:pt x="962917" y="496154"/>
                    <a:pt x="908681" y="493940"/>
                  </a:cubicBezTo>
                  <a:cubicBezTo>
                    <a:pt x="846697" y="491727"/>
                    <a:pt x="793568" y="516078"/>
                    <a:pt x="747080" y="553157"/>
                  </a:cubicBezTo>
                  <a:cubicBezTo>
                    <a:pt x="711107" y="581936"/>
                    <a:pt x="677901" y="615141"/>
                    <a:pt x="648016" y="650007"/>
                  </a:cubicBezTo>
                  <a:cubicBezTo>
                    <a:pt x="616471" y="686534"/>
                    <a:pt x="596547" y="729701"/>
                    <a:pt x="599868" y="784491"/>
                  </a:cubicBezTo>
                  <a:cubicBezTo>
                    <a:pt x="606509" y="778956"/>
                    <a:pt x="610936" y="775636"/>
                    <a:pt x="614257" y="772315"/>
                  </a:cubicBezTo>
                  <a:cubicBezTo>
                    <a:pt x="627539" y="759033"/>
                    <a:pt x="643035" y="755712"/>
                    <a:pt x="660745" y="761800"/>
                  </a:cubicBezTo>
                  <a:cubicBezTo>
                    <a:pt x="677901" y="767334"/>
                    <a:pt x="681222" y="782830"/>
                    <a:pt x="682329" y="798326"/>
                  </a:cubicBezTo>
                  <a:cubicBezTo>
                    <a:pt x="686203" y="840941"/>
                    <a:pt x="659638" y="864184"/>
                    <a:pt x="617577" y="854223"/>
                  </a:cubicBezTo>
                  <a:cubicBezTo>
                    <a:pt x="602635" y="850902"/>
                    <a:pt x="591566" y="842601"/>
                    <a:pt x="587692" y="825998"/>
                  </a:cubicBezTo>
                  <a:cubicBezTo>
                    <a:pt x="573857" y="766781"/>
                    <a:pt x="587139" y="711991"/>
                    <a:pt x="618131" y="662736"/>
                  </a:cubicBezTo>
                  <a:cubicBezTo>
                    <a:pt x="665726" y="588577"/>
                    <a:pt x="729370" y="530467"/>
                    <a:pt x="813491" y="498921"/>
                  </a:cubicBezTo>
                  <a:cubicBezTo>
                    <a:pt x="853892" y="483425"/>
                    <a:pt x="896506" y="476784"/>
                    <a:pt x="939673" y="486192"/>
                  </a:cubicBezTo>
                  <a:cubicBezTo>
                    <a:pt x="987821" y="496154"/>
                    <a:pt x="1017707" y="526593"/>
                    <a:pt x="1029882" y="572527"/>
                  </a:cubicBezTo>
                  <a:cubicBezTo>
                    <a:pt x="1052019" y="656649"/>
                    <a:pt x="1036523" y="736896"/>
                    <a:pt x="990589" y="808841"/>
                  </a:cubicBezTo>
                  <a:cubicBezTo>
                    <a:pt x="901487" y="949966"/>
                    <a:pt x="773091" y="1033534"/>
                    <a:pt x="607062" y="1056778"/>
                  </a:cubicBezTo>
                  <a:cubicBezTo>
                    <a:pt x="525708" y="1068400"/>
                    <a:pt x="447121" y="1059545"/>
                    <a:pt x="377943" y="1010290"/>
                  </a:cubicBezTo>
                  <a:cubicBezTo>
                    <a:pt x="294928" y="951626"/>
                    <a:pt x="252314" y="871379"/>
                    <a:pt x="246780" y="769548"/>
                  </a:cubicBezTo>
                  <a:cubicBezTo>
                    <a:pt x="242352" y="684874"/>
                    <a:pt x="269471" y="610161"/>
                    <a:pt x="309871" y="538215"/>
                  </a:cubicBezTo>
                  <a:cubicBezTo>
                    <a:pt x="315958" y="532127"/>
                    <a:pt x="319279" y="526039"/>
                    <a:pt x="323153" y="519398"/>
                  </a:cubicBezTo>
                  <a:close/>
                  <a:moveTo>
                    <a:pt x="878243" y="149708"/>
                  </a:moveTo>
                  <a:cubicBezTo>
                    <a:pt x="878796" y="148047"/>
                    <a:pt x="879350" y="146387"/>
                    <a:pt x="879350" y="145280"/>
                  </a:cubicBezTo>
                  <a:cubicBezTo>
                    <a:pt x="848911" y="131444"/>
                    <a:pt x="819026" y="116502"/>
                    <a:pt x="788034" y="104326"/>
                  </a:cubicBezTo>
                  <a:cubicBezTo>
                    <a:pt x="695611" y="68353"/>
                    <a:pt x="599868" y="46770"/>
                    <a:pt x="500804" y="40129"/>
                  </a:cubicBezTo>
                  <a:cubicBezTo>
                    <a:pt x="410041" y="34041"/>
                    <a:pt x="319833" y="36255"/>
                    <a:pt x="233498" y="69460"/>
                  </a:cubicBezTo>
                  <a:cubicBezTo>
                    <a:pt x="170407" y="93811"/>
                    <a:pt x="112297" y="126463"/>
                    <a:pt x="68022" y="180146"/>
                  </a:cubicBezTo>
                  <a:cubicBezTo>
                    <a:pt x="12679" y="246558"/>
                    <a:pt x="12679" y="353923"/>
                    <a:pt x="83518" y="413693"/>
                  </a:cubicBezTo>
                  <a:cubicBezTo>
                    <a:pt x="99014" y="426976"/>
                    <a:pt x="115617" y="438598"/>
                    <a:pt x="132774" y="448559"/>
                  </a:cubicBezTo>
                  <a:cubicBezTo>
                    <a:pt x="190884" y="482872"/>
                    <a:pt x="256188" y="493940"/>
                    <a:pt x="320939" y="506116"/>
                  </a:cubicBezTo>
                  <a:cubicBezTo>
                    <a:pt x="325367" y="507223"/>
                    <a:pt x="333668" y="501688"/>
                    <a:pt x="336989" y="497261"/>
                  </a:cubicBezTo>
                  <a:cubicBezTo>
                    <a:pt x="443247" y="346728"/>
                    <a:pt x="588246" y="249878"/>
                    <a:pt x="759809" y="188448"/>
                  </a:cubicBezTo>
                  <a:cubicBezTo>
                    <a:pt x="799102" y="174058"/>
                    <a:pt x="838949" y="162436"/>
                    <a:pt x="878243" y="149708"/>
                  </a:cubicBezTo>
                  <a:close/>
                  <a:moveTo>
                    <a:pt x="440480" y="506669"/>
                  </a:moveTo>
                  <a:cubicBezTo>
                    <a:pt x="441034" y="508329"/>
                    <a:pt x="441587" y="509990"/>
                    <a:pt x="442141" y="511650"/>
                  </a:cubicBezTo>
                  <a:cubicBezTo>
                    <a:pt x="469812" y="508883"/>
                    <a:pt x="497483" y="507776"/>
                    <a:pt x="524601" y="503902"/>
                  </a:cubicBezTo>
                  <a:cubicBezTo>
                    <a:pt x="636947" y="488406"/>
                    <a:pt x="745420" y="457968"/>
                    <a:pt x="851124" y="415907"/>
                  </a:cubicBezTo>
                  <a:cubicBezTo>
                    <a:pt x="920303" y="388236"/>
                    <a:pt x="986161" y="355030"/>
                    <a:pt x="1046485" y="310755"/>
                  </a:cubicBezTo>
                  <a:cubicBezTo>
                    <a:pt x="1058660" y="301901"/>
                    <a:pt x="1058107" y="294706"/>
                    <a:pt x="1049252" y="284191"/>
                  </a:cubicBezTo>
                  <a:cubicBezTo>
                    <a:pt x="1010512" y="238810"/>
                    <a:pt x="966791" y="199516"/>
                    <a:pt x="915876" y="169078"/>
                  </a:cubicBezTo>
                  <a:cubicBezTo>
                    <a:pt x="910895" y="165757"/>
                    <a:pt x="902593" y="164650"/>
                    <a:pt x="897059" y="166310"/>
                  </a:cubicBezTo>
                  <a:cubicBezTo>
                    <a:pt x="868834" y="176272"/>
                    <a:pt x="840056" y="186234"/>
                    <a:pt x="812938" y="198963"/>
                  </a:cubicBezTo>
                  <a:cubicBezTo>
                    <a:pt x="724943" y="239916"/>
                    <a:pt x="645249" y="293599"/>
                    <a:pt x="572750" y="358904"/>
                  </a:cubicBezTo>
                  <a:cubicBezTo>
                    <a:pt x="522941" y="403731"/>
                    <a:pt x="479774" y="453540"/>
                    <a:pt x="440480" y="506669"/>
                  </a:cubicBezTo>
                  <a:close/>
                  <a:moveTo>
                    <a:pt x="1070836" y="292492"/>
                  </a:moveTo>
                  <a:cubicBezTo>
                    <a:pt x="1092973" y="272569"/>
                    <a:pt x="1112896" y="252645"/>
                    <a:pt x="1124519" y="226081"/>
                  </a:cubicBezTo>
                  <a:cubicBezTo>
                    <a:pt x="1141121" y="187341"/>
                    <a:pt x="1119538" y="164097"/>
                    <a:pt x="1091313" y="156349"/>
                  </a:cubicBezTo>
                  <a:cubicBezTo>
                    <a:pt x="1036523" y="140853"/>
                    <a:pt x="982840" y="146387"/>
                    <a:pt x="924730" y="160223"/>
                  </a:cubicBezTo>
                  <a:cubicBezTo>
                    <a:pt x="980627" y="198409"/>
                    <a:pt x="1030436" y="239916"/>
                    <a:pt x="1070836" y="29249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67" name="Google Shape;67;p18"/>
            <p:cNvSpPr/>
            <p:nvPr/>
          </p:nvSpPr>
          <p:spPr>
            <a:xfrm>
              <a:off x="9528376" y="6090459"/>
              <a:ext cx="564757" cy="630150"/>
            </a:xfrm>
            <a:custGeom>
              <a:avLst/>
              <a:gdLst/>
              <a:ahLst/>
              <a:cxnLst/>
              <a:rect l="l" t="t" r="r" b="b"/>
              <a:pathLst>
                <a:path w="1051515" h="1173269" extrusionOk="0">
                  <a:moveTo>
                    <a:pt x="636997" y="412571"/>
                  </a:moveTo>
                  <a:cubicBezTo>
                    <a:pt x="611539" y="412571"/>
                    <a:pt x="588849" y="412571"/>
                    <a:pt x="566158" y="412571"/>
                  </a:cubicBezTo>
                  <a:cubicBezTo>
                    <a:pt x="565605" y="410910"/>
                    <a:pt x="565051" y="409804"/>
                    <a:pt x="565051" y="408143"/>
                  </a:cubicBezTo>
                  <a:cubicBezTo>
                    <a:pt x="570032" y="406483"/>
                    <a:pt x="574459" y="403162"/>
                    <a:pt x="579440" y="403162"/>
                  </a:cubicBezTo>
                  <a:cubicBezTo>
                    <a:pt x="596596" y="402056"/>
                    <a:pt x="614306" y="402056"/>
                    <a:pt x="631463" y="401502"/>
                  </a:cubicBezTo>
                  <a:cubicBezTo>
                    <a:pt x="641424" y="401502"/>
                    <a:pt x="646959" y="397628"/>
                    <a:pt x="652493" y="388220"/>
                  </a:cubicBezTo>
                  <a:cubicBezTo>
                    <a:pt x="697874" y="309080"/>
                    <a:pt x="747129" y="232706"/>
                    <a:pt x="809113" y="165188"/>
                  </a:cubicBezTo>
                  <a:cubicBezTo>
                    <a:pt x="845086" y="125894"/>
                    <a:pt x="882166" y="87708"/>
                    <a:pt x="920352" y="50628"/>
                  </a:cubicBezTo>
                  <a:cubicBezTo>
                    <a:pt x="945257" y="26831"/>
                    <a:pt x="974035" y="8014"/>
                    <a:pt x="1008901" y="1373"/>
                  </a:cubicBezTo>
                  <a:cubicBezTo>
                    <a:pt x="1034912" y="-3608"/>
                    <a:pt x="1047088" y="4694"/>
                    <a:pt x="1051515" y="30705"/>
                  </a:cubicBezTo>
                  <a:cubicBezTo>
                    <a:pt x="1058156" y="71659"/>
                    <a:pt x="1039893" y="105418"/>
                    <a:pt x="1018309" y="136963"/>
                  </a:cubicBezTo>
                  <a:cubicBezTo>
                    <a:pt x="959092" y="222191"/>
                    <a:pt x="882719" y="289710"/>
                    <a:pt x="799705" y="351140"/>
                  </a:cubicBezTo>
                  <a:cubicBezTo>
                    <a:pt x="779228" y="366083"/>
                    <a:pt x="758751" y="381025"/>
                    <a:pt x="735507" y="397628"/>
                  </a:cubicBezTo>
                  <a:cubicBezTo>
                    <a:pt x="763732" y="397628"/>
                    <a:pt x="789190" y="397628"/>
                    <a:pt x="814648" y="397628"/>
                  </a:cubicBezTo>
                  <a:cubicBezTo>
                    <a:pt x="815201" y="399288"/>
                    <a:pt x="815201" y="400949"/>
                    <a:pt x="815755" y="402056"/>
                  </a:cubicBezTo>
                  <a:cubicBezTo>
                    <a:pt x="810220" y="403716"/>
                    <a:pt x="804686" y="406483"/>
                    <a:pt x="799152" y="407037"/>
                  </a:cubicBezTo>
                  <a:cubicBezTo>
                    <a:pt x="780335" y="408143"/>
                    <a:pt x="760965" y="409804"/>
                    <a:pt x="741595" y="409250"/>
                  </a:cubicBezTo>
                  <a:cubicBezTo>
                    <a:pt x="727206" y="408697"/>
                    <a:pt x="720565" y="414231"/>
                    <a:pt x="714477" y="426960"/>
                  </a:cubicBezTo>
                  <a:cubicBezTo>
                    <a:pt x="655813" y="543733"/>
                    <a:pt x="598257" y="661614"/>
                    <a:pt x="536826" y="776727"/>
                  </a:cubicBezTo>
                  <a:cubicBezTo>
                    <a:pt x="493105" y="858634"/>
                    <a:pt x="436656" y="932794"/>
                    <a:pt x="371351" y="999206"/>
                  </a:cubicBezTo>
                  <a:cubicBezTo>
                    <a:pt x="317115" y="1053995"/>
                    <a:pt x="259005" y="1104357"/>
                    <a:pt x="188720" y="1139223"/>
                  </a:cubicBezTo>
                  <a:cubicBezTo>
                    <a:pt x="140017" y="1163574"/>
                    <a:pt x="87995" y="1177410"/>
                    <a:pt x="33206" y="1176856"/>
                  </a:cubicBezTo>
                  <a:cubicBezTo>
                    <a:pt x="24351" y="1176856"/>
                    <a:pt x="14943" y="1174643"/>
                    <a:pt x="6088" y="1171322"/>
                  </a:cubicBezTo>
                  <a:cubicBezTo>
                    <a:pt x="2767" y="1170215"/>
                    <a:pt x="0" y="1164127"/>
                    <a:pt x="0" y="1160807"/>
                  </a:cubicBezTo>
                  <a:cubicBezTo>
                    <a:pt x="0" y="1158593"/>
                    <a:pt x="6641" y="1154166"/>
                    <a:pt x="9962" y="1154719"/>
                  </a:cubicBezTo>
                  <a:cubicBezTo>
                    <a:pt x="135590" y="1177963"/>
                    <a:pt x="220265" y="1109891"/>
                    <a:pt x="297745" y="1025770"/>
                  </a:cubicBezTo>
                  <a:cubicBezTo>
                    <a:pt x="345340" y="973748"/>
                    <a:pt x="378546" y="912870"/>
                    <a:pt x="410644" y="851440"/>
                  </a:cubicBezTo>
                  <a:cubicBezTo>
                    <a:pt x="442743" y="790009"/>
                    <a:pt x="474289" y="728025"/>
                    <a:pt x="506388" y="666041"/>
                  </a:cubicBezTo>
                  <a:cubicBezTo>
                    <a:pt x="545681" y="591328"/>
                    <a:pt x="584975" y="516615"/>
                    <a:pt x="624268" y="441349"/>
                  </a:cubicBezTo>
                  <a:cubicBezTo>
                    <a:pt x="628142" y="433048"/>
                    <a:pt x="632016" y="424193"/>
                    <a:pt x="636997" y="412571"/>
                  </a:cubicBezTo>
                  <a:close/>
                  <a:moveTo>
                    <a:pt x="743255" y="371617"/>
                  </a:moveTo>
                  <a:cubicBezTo>
                    <a:pt x="748236" y="370510"/>
                    <a:pt x="749896" y="370510"/>
                    <a:pt x="751003" y="369403"/>
                  </a:cubicBezTo>
                  <a:cubicBezTo>
                    <a:pt x="845640" y="297457"/>
                    <a:pt x="931421" y="216104"/>
                    <a:pt x="1002260" y="120360"/>
                  </a:cubicBezTo>
                  <a:cubicBezTo>
                    <a:pt x="1021630" y="94349"/>
                    <a:pt x="1040447" y="67784"/>
                    <a:pt x="1044874" y="34025"/>
                  </a:cubicBezTo>
                  <a:cubicBezTo>
                    <a:pt x="1047088" y="16316"/>
                    <a:pt x="1037679" y="5800"/>
                    <a:pt x="1019970" y="8014"/>
                  </a:cubicBezTo>
                  <a:cubicBezTo>
                    <a:pt x="1011668" y="9121"/>
                    <a:pt x="1002260" y="10781"/>
                    <a:pt x="995619" y="15209"/>
                  </a:cubicBezTo>
                  <a:cubicBezTo>
                    <a:pt x="976249" y="29044"/>
                    <a:pt x="956879" y="42880"/>
                    <a:pt x="940276" y="59483"/>
                  </a:cubicBezTo>
                  <a:cubicBezTo>
                    <a:pt x="874972" y="126448"/>
                    <a:pt x="830697" y="208355"/>
                    <a:pt x="786423" y="289710"/>
                  </a:cubicBezTo>
                  <a:cubicBezTo>
                    <a:pt x="772034" y="316828"/>
                    <a:pt x="758198" y="342839"/>
                    <a:pt x="743255" y="37161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68" name="Google Shape;68;p18"/>
            <p:cNvSpPr/>
            <p:nvPr/>
          </p:nvSpPr>
          <p:spPr>
            <a:xfrm>
              <a:off x="9662134" y="6086353"/>
              <a:ext cx="564757" cy="630150"/>
            </a:xfrm>
            <a:custGeom>
              <a:avLst/>
              <a:gdLst/>
              <a:ahLst/>
              <a:cxnLst/>
              <a:rect l="l" t="t" r="r" b="b"/>
              <a:pathLst>
                <a:path w="1051515" h="1173269" extrusionOk="0">
                  <a:moveTo>
                    <a:pt x="855048" y="401400"/>
                  </a:moveTo>
                  <a:cubicBezTo>
                    <a:pt x="850067" y="403060"/>
                    <a:pt x="845086" y="405827"/>
                    <a:pt x="840105" y="405827"/>
                  </a:cubicBezTo>
                  <a:cubicBezTo>
                    <a:pt x="806346" y="406934"/>
                    <a:pt x="772587" y="406934"/>
                    <a:pt x="739381" y="408594"/>
                  </a:cubicBezTo>
                  <a:cubicBezTo>
                    <a:pt x="733293" y="409148"/>
                    <a:pt x="724439" y="414682"/>
                    <a:pt x="721672" y="420216"/>
                  </a:cubicBezTo>
                  <a:cubicBezTo>
                    <a:pt x="692893" y="477773"/>
                    <a:pt x="665222" y="535329"/>
                    <a:pt x="636997" y="592886"/>
                  </a:cubicBezTo>
                  <a:cubicBezTo>
                    <a:pt x="615966" y="634947"/>
                    <a:pt x="596596" y="678668"/>
                    <a:pt x="572246" y="719068"/>
                  </a:cubicBezTo>
                  <a:cubicBezTo>
                    <a:pt x="533506" y="782712"/>
                    <a:pt x="493105" y="845250"/>
                    <a:pt x="448831" y="905574"/>
                  </a:cubicBezTo>
                  <a:cubicBezTo>
                    <a:pt x="385187" y="992462"/>
                    <a:pt x="304386" y="1062747"/>
                    <a:pt x="214177" y="1121411"/>
                  </a:cubicBezTo>
                  <a:cubicBezTo>
                    <a:pt x="161048" y="1155723"/>
                    <a:pt x="103491" y="1176754"/>
                    <a:pt x="39294" y="1175647"/>
                  </a:cubicBezTo>
                  <a:cubicBezTo>
                    <a:pt x="28778" y="1175647"/>
                    <a:pt x="18263" y="1173987"/>
                    <a:pt x="8301" y="1171220"/>
                  </a:cubicBezTo>
                  <a:cubicBezTo>
                    <a:pt x="4427" y="1170113"/>
                    <a:pt x="2767" y="1162918"/>
                    <a:pt x="0" y="1158490"/>
                  </a:cubicBezTo>
                  <a:cubicBezTo>
                    <a:pt x="4427" y="1156830"/>
                    <a:pt x="9408" y="1152956"/>
                    <a:pt x="12729" y="1154063"/>
                  </a:cubicBezTo>
                  <a:cubicBezTo>
                    <a:pt x="81907" y="1172326"/>
                    <a:pt x="142231" y="1151296"/>
                    <a:pt x="197574" y="1112003"/>
                  </a:cubicBezTo>
                  <a:cubicBezTo>
                    <a:pt x="282249" y="1052232"/>
                    <a:pt x="343680" y="972538"/>
                    <a:pt x="392935" y="882330"/>
                  </a:cubicBezTo>
                  <a:cubicBezTo>
                    <a:pt x="421713" y="830307"/>
                    <a:pt x="450491" y="777731"/>
                    <a:pt x="478716" y="725156"/>
                  </a:cubicBezTo>
                  <a:cubicBezTo>
                    <a:pt x="494212" y="695824"/>
                    <a:pt x="508601" y="665939"/>
                    <a:pt x="523544" y="637161"/>
                  </a:cubicBezTo>
                  <a:cubicBezTo>
                    <a:pt x="560070" y="567428"/>
                    <a:pt x="596596" y="497696"/>
                    <a:pt x="633123" y="427964"/>
                  </a:cubicBezTo>
                  <a:cubicBezTo>
                    <a:pt x="635890" y="422983"/>
                    <a:pt x="637550" y="418002"/>
                    <a:pt x="640871" y="411361"/>
                  </a:cubicBezTo>
                  <a:cubicBezTo>
                    <a:pt x="627589" y="408041"/>
                    <a:pt x="615966" y="405827"/>
                    <a:pt x="604345" y="403060"/>
                  </a:cubicBezTo>
                  <a:cubicBezTo>
                    <a:pt x="604345" y="400846"/>
                    <a:pt x="604345" y="398632"/>
                    <a:pt x="604345" y="396419"/>
                  </a:cubicBezTo>
                  <a:cubicBezTo>
                    <a:pt x="610432" y="396419"/>
                    <a:pt x="617627" y="394758"/>
                    <a:pt x="623161" y="396972"/>
                  </a:cubicBezTo>
                  <a:cubicBezTo>
                    <a:pt x="644192" y="404167"/>
                    <a:pt x="653046" y="394205"/>
                    <a:pt x="663008" y="376495"/>
                  </a:cubicBezTo>
                  <a:cubicBezTo>
                    <a:pt x="723885" y="268023"/>
                    <a:pt x="797491" y="169513"/>
                    <a:pt x="886593" y="82625"/>
                  </a:cubicBezTo>
                  <a:cubicBezTo>
                    <a:pt x="914818" y="54953"/>
                    <a:pt x="949131" y="32816"/>
                    <a:pt x="981783" y="10679"/>
                  </a:cubicBezTo>
                  <a:cubicBezTo>
                    <a:pt x="992298" y="3484"/>
                    <a:pt x="1007795" y="1270"/>
                    <a:pt x="1021630" y="163"/>
                  </a:cubicBezTo>
                  <a:cubicBezTo>
                    <a:pt x="1042107" y="-1497"/>
                    <a:pt x="1052622" y="9572"/>
                    <a:pt x="1054836" y="29495"/>
                  </a:cubicBezTo>
                  <a:cubicBezTo>
                    <a:pt x="1058156" y="59380"/>
                    <a:pt x="1048195" y="85945"/>
                    <a:pt x="1033805" y="110296"/>
                  </a:cubicBezTo>
                  <a:cubicBezTo>
                    <a:pt x="1001707" y="166192"/>
                    <a:pt x="960199" y="214894"/>
                    <a:pt x="912051" y="256401"/>
                  </a:cubicBezTo>
                  <a:cubicBezTo>
                    <a:pt x="857262" y="303443"/>
                    <a:pt x="799152" y="347164"/>
                    <a:pt x="742702" y="391991"/>
                  </a:cubicBezTo>
                  <a:cubicBezTo>
                    <a:pt x="741595" y="393098"/>
                    <a:pt x="741042" y="394205"/>
                    <a:pt x="738828" y="396972"/>
                  </a:cubicBezTo>
                  <a:cubicBezTo>
                    <a:pt x="778121" y="396972"/>
                    <a:pt x="815755" y="396972"/>
                    <a:pt x="853941" y="396972"/>
                  </a:cubicBezTo>
                  <a:cubicBezTo>
                    <a:pt x="853941" y="398632"/>
                    <a:pt x="854495" y="400293"/>
                    <a:pt x="855048" y="401400"/>
                  </a:cubicBezTo>
                  <a:close/>
                  <a:moveTo>
                    <a:pt x="748789" y="368194"/>
                  </a:moveTo>
                  <a:cubicBezTo>
                    <a:pt x="749343" y="368747"/>
                    <a:pt x="750450" y="369854"/>
                    <a:pt x="751003" y="370408"/>
                  </a:cubicBezTo>
                  <a:cubicBezTo>
                    <a:pt x="754324" y="368194"/>
                    <a:pt x="758751" y="365980"/>
                    <a:pt x="761519" y="363213"/>
                  </a:cubicBezTo>
                  <a:cubicBezTo>
                    <a:pt x="818522" y="310637"/>
                    <a:pt x="877185" y="259168"/>
                    <a:pt x="932528" y="204932"/>
                  </a:cubicBezTo>
                  <a:cubicBezTo>
                    <a:pt x="974589" y="163425"/>
                    <a:pt x="1011668" y="117491"/>
                    <a:pt x="1037679" y="63255"/>
                  </a:cubicBezTo>
                  <a:cubicBezTo>
                    <a:pt x="1048748" y="40564"/>
                    <a:pt x="1049855" y="18980"/>
                    <a:pt x="1037679" y="11786"/>
                  </a:cubicBezTo>
                  <a:cubicBezTo>
                    <a:pt x="1020523" y="1270"/>
                    <a:pt x="1002260" y="8465"/>
                    <a:pt x="989531" y="19534"/>
                  </a:cubicBezTo>
                  <a:cubicBezTo>
                    <a:pt x="961860" y="43331"/>
                    <a:pt x="932528" y="66575"/>
                    <a:pt x="911498" y="95353"/>
                  </a:cubicBezTo>
                  <a:cubicBezTo>
                    <a:pt x="871651" y="151250"/>
                    <a:pt x="836232" y="210467"/>
                    <a:pt x="800812" y="269684"/>
                  </a:cubicBezTo>
                  <a:cubicBezTo>
                    <a:pt x="781995" y="301782"/>
                    <a:pt x="765946" y="335542"/>
                    <a:pt x="748789" y="36819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69" name="Google Shape;69;p18"/>
            <p:cNvSpPr/>
            <p:nvPr/>
          </p:nvSpPr>
          <p:spPr>
            <a:xfrm>
              <a:off x="10357792" y="6506703"/>
              <a:ext cx="216985" cy="160510"/>
            </a:xfrm>
            <a:custGeom>
              <a:avLst/>
              <a:gdLst/>
              <a:ahLst/>
              <a:cxnLst/>
              <a:rect l="l" t="t" r="r" b="b"/>
              <a:pathLst>
                <a:path w="404003" h="298851" extrusionOk="0">
                  <a:moveTo>
                    <a:pt x="376670" y="218118"/>
                  </a:moveTo>
                  <a:cubicBezTo>
                    <a:pt x="347891" y="215351"/>
                    <a:pt x="319113" y="210923"/>
                    <a:pt x="290888" y="210923"/>
                  </a:cubicBezTo>
                  <a:cubicBezTo>
                    <a:pt x="249381" y="210923"/>
                    <a:pt x="218942" y="194320"/>
                    <a:pt x="197359" y="159454"/>
                  </a:cubicBezTo>
                  <a:cubicBezTo>
                    <a:pt x="183523" y="137317"/>
                    <a:pt x="165813" y="117947"/>
                    <a:pt x="154191" y="94703"/>
                  </a:cubicBezTo>
                  <a:cubicBezTo>
                    <a:pt x="128733" y="46555"/>
                    <a:pt x="155851" y="2280"/>
                    <a:pt x="210087" y="67"/>
                  </a:cubicBezTo>
                  <a:cubicBezTo>
                    <a:pt x="242186" y="-1040"/>
                    <a:pt x="269304" y="11689"/>
                    <a:pt x="293655" y="32166"/>
                  </a:cubicBezTo>
                  <a:cubicBezTo>
                    <a:pt x="334056" y="65925"/>
                    <a:pt x="353426" y="114073"/>
                    <a:pt x="378883" y="157794"/>
                  </a:cubicBezTo>
                  <a:cubicBezTo>
                    <a:pt x="386631" y="171076"/>
                    <a:pt x="393273" y="185466"/>
                    <a:pt x="399360" y="199855"/>
                  </a:cubicBezTo>
                  <a:cubicBezTo>
                    <a:pt x="404341" y="210923"/>
                    <a:pt x="411535" y="220332"/>
                    <a:pt x="389398" y="224759"/>
                  </a:cubicBezTo>
                  <a:cubicBezTo>
                    <a:pt x="356746" y="231400"/>
                    <a:pt x="325201" y="245236"/>
                    <a:pt x="293102" y="255197"/>
                  </a:cubicBezTo>
                  <a:cubicBezTo>
                    <a:pt x="251595" y="268480"/>
                    <a:pt x="210087" y="282869"/>
                    <a:pt x="167473" y="293938"/>
                  </a:cubicBezTo>
                  <a:cubicBezTo>
                    <a:pt x="132054" y="303346"/>
                    <a:pt x="95527" y="303346"/>
                    <a:pt x="62322" y="285636"/>
                  </a:cubicBezTo>
                  <a:cubicBezTo>
                    <a:pt x="44059" y="275674"/>
                    <a:pt x="25242" y="261839"/>
                    <a:pt x="14174" y="245236"/>
                  </a:cubicBezTo>
                  <a:cubicBezTo>
                    <a:pt x="-24566" y="187126"/>
                    <a:pt x="20815" y="103004"/>
                    <a:pt x="93314" y="93596"/>
                  </a:cubicBezTo>
                  <a:cubicBezTo>
                    <a:pt x="114897" y="90829"/>
                    <a:pt x="132054" y="95810"/>
                    <a:pt x="146443" y="111860"/>
                  </a:cubicBezTo>
                  <a:cubicBezTo>
                    <a:pt x="167473" y="135657"/>
                    <a:pt x="188504" y="159454"/>
                    <a:pt x="208427" y="184359"/>
                  </a:cubicBezTo>
                  <a:cubicBezTo>
                    <a:pt x="223370" y="203175"/>
                    <a:pt x="239973" y="215351"/>
                    <a:pt x="264877" y="216457"/>
                  </a:cubicBezTo>
                  <a:cubicBezTo>
                    <a:pt x="302510" y="218118"/>
                    <a:pt x="339590" y="221992"/>
                    <a:pt x="376670" y="224759"/>
                  </a:cubicBezTo>
                  <a:cubicBezTo>
                    <a:pt x="376116" y="223099"/>
                    <a:pt x="376116" y="220885"/>
                    <a:pt x="376670" y="21811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0" name="Google Shape;70;p18"/>
            <p:cNvSpPr/>
            <p:nvPr/>
          </p:nvSpPr>
          <p:spPr>
            <a:xfrm>
              <a:off x="8919987" y="6540914"/>
              <a:ext cx="225903" cy="121869"/>
            </a:xfrm>
            <a:custGeom>
              <a:avLst/>
              <a:gdLst/>
              <a:ahLst/>
              <a:cxnLst/>
              <a:rect l="l" t="t" r="r" b="b"/>
              <a:pathLst>
                <a:path w="420606" h="226905" extrusionOk="0">
                  <a:moveTo>
                    <a:pt x="421042" y="153867"/>
                  </a:moveTo>
                  <a:cubicBezTo>
                    <a:pt x="400565" y="159401"/>
                    <a:pt x="380088" y="164382"/>
                    <a:pt x="360165" y="170469"/>
                  </a:cubicBezTo>
                  <a:cubicBezTo>
                    <a:pt x="305929" y="186519"/>
                    <a:pt x="251693" y="203675"/>
                    <a:pt x="197457" y="219171"/>
                  </a:cubicBezTo>
                  <a:cubicBezTo>
                    <a:pt x="145434" y="234114"/>
                    <a:pt x="94519" y="233007"/>
                    <a:pt x="50245" y="198694"/>
                  </a:cubicBezTo>
                  <a:cubicBezTo>
                    <a:pt x="31982" y="184858"/>
                    <a:pt x="19253" y="163828"/>
                    <a:pt x="4310" y="145565"/>
                  </a:cubicBezTo>
                  <a:cubicBezTo>
                    <a:pt x="2650" y="143905"/>
                    <a:pt x="2096" y="141138"/>
                    <a:pt x="2096" y="138924"/>
                  </a:cubicBezTo>
                  <a:cubicBezTo>
                    <a:pt x="-11739" y="66978"/>
                    <a:pt x="44710" y="-1094"/>
                    <a:pt x="118316" y="13"/>
                  </a:cubicBezTo>
                  <a:cubicBezTo>
                    <a:pt x="138240" y="13"/>
                    <a:pt x="151522" y="13849"/>
                    <a:pt x="163144" y="26578"/>
                  </a:cubicBezTo>
                  <a:cubicBezTo>
                    <a:pt x="184728" y="50375"/>
                    <a:pt x="205758" y="74173"/>
                    <a:pt x="225128" y="99077"/>
                  </a:cubicBezTo>
                  <a:cubicBezTo>
                    <a:pt x="242838" y="121768"/>
                    <a:pt x="263315" y="133943"/>
                    <a:pt x="292647" y="135603"/>
                  </a:cubicBezTo>
                  <a:cubicBezTo>
                    <a:pt x="335261" y="137817"/>
                    <a:pt x="377321" y="142798"/>
                    <a:pt x="419935" y="146672"/>
                  </a:cubicBezTo>
                  <a:cubicBezTo>
                    <a:pt x="420489" y="149439"/>
                    <a:pt x="420489" y="151653"/>
                    <a:pt x="421042" y="15386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1" name="Google Shape;71;p18"/>
            <p:cNvSpPr/>
            <p:nvPr/>
          </p:nvSpPr>
          <p:spPr>
            <a:xfrm>
              <a:off x="10075965" y="6293455"/>
              <a:ext cx="222930" cy="222930"/>
            </a:xfrm>
            <a:custGeom>
              <a:avLst/>
              <a:gdLst/>
              <a:ahLst/>
              <a:cxnLst/>
              <a:rect l="l" t="t" r="r" b="b"/>
              <a:pathLst>
                <a:path w="415071" h="415071" extrusionOk="0">
                  <a:moveTo>
                    <a:pt x="418258" y="161904"/>
                  </a:moveTo>
                  <a:cubicBezTo>
                    <a:pt x="416597" y="166884"/>
                    <a:pt x="415490" y="172419"/>
                    <a:pt x="412723" y="176293"/>
                  </a:cubicBezTo>
                  <a:cubicBezTo>
                    <a:pt x="362361" y="242704"/>
                    <a:pt x="313106" y="310223"/>
                    <a:pt x="247248" y="362798"/>
                  </a:cubicBezTo>
                  <a:cubicBezTo>
                    <a:pt x="208508" y="393790"/>
                    <a:pt x="165894" y="418694"/>
                    <a:pt x="113318" y="417588"/>
                  </a:cubicBezTo>
                  <a:cubicBezTo>
                    <a:pt x="52441" y="415927"/>
                    <a:pt x="5953" y="368886"/>
                    <a:pt x="972" y="308562"/>
                  </a:cubicBezTo>
                  <a:cubicBezTo>
                    <a:pt x="-5669" y="234956"/>
                    <a:pt x="22002" y="176293"/>
                    <a:pt x="75132" y="127591"/>
                  </a:cubicBezTo>
                  <a:cubicBezTo>
                    <a:pt x="137116" y="71141"/>
                    <a:pt x="207401" y="29634"/>
                    <a:pt x="287648" y="6390"/>
                  </a:cubicBezTo>
                  <a:cubicBezTo>
                    <a:pt x="301484" y="2516"/>
                    <a:pt x="315873" y="1409"/>
                    <a:pt x="330263" y="302"/>
                  </a:cubicBezTo>
                  <a:cubicBezTo>
                    <a:pt x="355167" y="-1911"/>
                    <a:pt x="375644" y="8050"/>
                    <a:pt x="387819" y="29634"/>
                  </a:cubicBezTo>
                  <a:cubicBezTo>
                    <a:pt x="399441" y="49557"/>
                    <a:pt x="396120" y="71695"/>
                    <a:pt x="384499" y="91065"/>
                  </a:cubicBezTo>
                  <a:cubicBezTo>
                    <a:pt x="364022" y="126484"/>
                    <a:pt x="330263" y="146961"/>
                    <a:pt x="293183" y="159690"/>
                  </a:cubicBezTo>
                  <a:cubicBezTo>
                    <a:pt x="233966" y="180167"/>
                    <a:pt x="173642" y="196770"/>
                    <a:pt x="114425" y="215586"/>
                  </a:cubicBezTo>
                  <a:cubicBezTo>
                    <a:pt x="107784" y="217800"/>
                    <a:pt x="99483" y="223334"/>
                    <a:pt x="97269" y="229422"/>
                  </a:cubicBezTo>
                  <a:cubicBezTo>
                    <a:pt x="84540" y="258754"/>
                    <a:pt x="69597" y="288085"/>
                    <a:pt x="61849" y="319077"/>
                  </a:cubicBezTo>
                  <a:cubicBezTo>
                    <a:pt x="43586" y="392130"/>
                    <a:pt x="88414" y="415374"/>
                    <a:pt x="152058" y="401538"/>
                  </a:cubicBezTo>
                  <a:cubicBezTo>
                    <a:pt x="189691" y="393237"/>
                    <a:pt x="221237" y="371653"/>
                    <a:pt x="249462" y="346749"/>
                  </a:cubicBezTo>
                  <a:cubicBezTo>
                    <a:pt x="304805" y="296940"/>
                    <a:pt x="352400" y="239937"/>
                    <a:pt x="395014" y="179060"/>
                  </a:cubicBezTo>
                  <a:cubicBezTo>
                    <a:pt x="399994" y="171865"/>
                    <a:pt x="406636" y="165778"/>
                    <a:pt x="412170" y="158583"/>
                  </a:cubicBezTo>
                  <a:cubicBezTo>
                    <a:pt x="414384" y="159690"/>
                    <a:pt x="416044" y="160797"/>
                    <a:pt x="418258" y="161904"/>
                  </a:cubicBezTo>
                  <a:close/>
                  <a:moveTo>
                    <a:pt x="114425" y="202304"/>
                  </a:moveTo>
                  <a:cubicBezTo>
                    <a:pt x="121066" y="201750"/>
                    <a:pt x="123834" y="201750"/>
                    <a:pt x="126601" y="200644"/>
                  </a:cubicBezTo>
                  <a:cubicBezTo>
                    <a:pt x="196333" y="178506"/>
                    <a:pt x="261637" y="147514"/>
                    <a:pt x="314767" y="96599"/>
                  </a:cubicBezTo>
                  <a:cubicBezTo>
                    <a:pt x="332476" y="79443"/>
                    <a:pt x="349633" y="60626"/>
                    <a:pt x="352400" y="34061"/>
                  </a:cubicBezTo>
                  <a:cubicBezTo>
                    <a:pt x="354613" y="16352"/>
                    <a:pt x="348526" y="8050"/>
                    <a:pt x="331369" y="8604"/>
                  </a:cubicBezTo>
                  <a:cubicBezTo>
                    <a:pt x="323068" y="8604"/>
                    <a:pt x="313660" y="9711"/>
                    <a:pt x="305912" y="13585"/>
                  </a:cubicBezTo>
                  <a:cubicBezTo>
                    <a:pt x="285988" y="24653"/>
                    <a:pt x="265511" y="35722"/>
                    <a:pt x="247248" y="49557"/>
                  </a:cubicBezTo>
                  <a:cubicBezTo>
                    <a:pt x="195226" y="91618"/>
                    <a:pt x="152612" y="142534"/>
                    <a:pt x="114425" y="20230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2" name="Google Shape;72;p18"/>
            <p:cNvSpPr/>
            <p:nvPr/>
          </p:nvSpPr>
          <p:spPr>
            <a:xfrm>
              <a:off x="10300330" y="6286001"/>
              <a:ext cx="231848" cy="222930"/>
            </a:xfrm>
            <a:custGeom>
              <a:avLst/>
              <a:gdLst/>
              <a:ahLst/>
              <a:cxnLst/>
              <a:rect l="l" t="t" r="r" b="b"/>
              <a:pathLst>
                <a:path w="431674" h="415071" extrusionOk="0">
                  <a:moveTo>
                    <a:pt x="437170" y="179102"/>
                  </a:moveTo>
                  <a:cubicBezTo>
                    <a:pt x="432189" y="185743"/>
                    <a:pt x="428315" y="192938"/>
                    <a:pt x="422781" y="199579"/>
                  </a:cubicBezTo>
                  <a:cubicBezTo>
                    <a:pt x="372418" y="258242"/>
                    <a:pt x="319289" y="313585"/>
                    <a:pt x="256752" y="359520"/>
                  </a:cubicBezTo>
                  <a:cubicBezTo>
                    <a:pt x="215245" y="389959"/>
                    <a:pt x="172077" y="416523"/>
                    <a:pt x="117841" y="417077"/>
                  </a:cubicBezTo>
                  <a:cubicBezTo>
                    <a:pt x="57517" y="418184"/>
                    <a:pt x="4388" y="365608"/>
                    <a:pt x="514" y="305284"/>
                  </a:cubicBezTo>
                  <a:cubicBezTo>
                    <a:pt x="-4467" y="230018"/>
                    <a:pt x="27079" y="172461"/>
                    <a:pt x="80761" y="124866"/>
                  </a:cubicBezTo>
                  <a:cubicBezTo>
                    <a:pt x="146066" y="66756"/>
                    <a:pt x="219118" y="21928"/>
                    <a:pt x="306007" y="3112"/>
                  </a:cubicBezTo>
                  <a:cubicBezTo>
                    <a:pt x="320950" y="-209"/>
                    <a:pt x="337552" y="-1316"/>
                    <a:pt x="352495" y="2005"/>
                  </a:cubicBezTo>
                  <a:cubicBezTo>
                    <a:pt x="398430" y="11967"/>
                    <a:pt x="411712" y="67863"/>
                    <a:pt x="377953" y="106050"/>
                  </a:cubicBezTo>
                  <a:cubicBezTo>
                    <a:pt x="351941" y="135935"/>
                    <a:pt x="317629" y="153091"/>
                    <a:pt x="281103" y="165820"/>
                  </a:cubicBezTo>
                  <a:cubicBezTo>
                    <a:pt x="226313" y="184636"/>
                    <a:pt x="170417" y="199579"/>
                    <a:pt x="115074" y="216735"/>
                  </a:cubicBezTo>
                  <a:cubicBezTo>
                    <a:pt x="110647" y="218396"/>
                    <a:pt x="104559" y="220056"/>
                    <a:pt x="102345" y="223930"/>
                  </a:cubicBezTo>
                  <a:cubicBezTo>
                    <a:pt x="82422" y="257689"/>
                    <a:pt x="63605" y="292555"/>
                    <a:pt x="59178" y="332955"/>
                  </a:cubicBezTo>
                  <a:cubicBezTo>
                    <a:pt x="53643" y="382764"/>
                    <a:pt x="75227" y="406008"/>
                    <a:pt x="125036" y="405455"/>
                  </a:cubicBezTo>
                  <a:cubicBezTo>
                    <a:pt x="169310" y="404901"/>
                    <a:pt x="204729" y="383318"/>
                    <a:pt x="239042" y="358967"/>
                  </a:cubicBezTo>
                  <a:cubicBezTo>
                    <a:pt x="302686" y="313585"/>
                    <a:pt x="356922" y="258242"/>
                    <a:pt x="407284" y="198472"/>
                  </a:cubicBezTo>
                  <a:cubicBezTo>
                    <a:pt x="414479" y="189617"/>
                    <a:pt x="423334" y="182423"/>
                    <a:pt x="431082" y="174121"/>
                  </a:cubicBezTo>
                  <a:cubicBezTo>
                    <a:pt x="432742" y="175228"/>
                    <a:pt x="434956" y="177442"/>
                    <a:pt x="437170" y="179102"/>
                  </a:cubicBezTo>
                  <a:close/>
                  <a:moveTo>
                    <a:pt x="112307" y="204560"/>
                  </a:moveTo>
                  <a:cubicBezTo>
                    <a:pt x="119501" y="204006"/>
                    <a:pt x="121715" y="204006"/>
                    <a:pt x="123375" y="203453"/>
                  </a:cubicBezTo>
                  <a:cubicBezTo>
                    <a:pt x="200302" y="179102"/>
                    <a:pt x="272248" y="145343"/>
                    <a:pt x="328144" y="85019"/>
                  </a:cubicBezTo>
                  <a:cubicBezTo>
                    <a:pt x="341427" y="71184"/>
                    <a:pt x="348068" y="50153"/>
                    <a:pt x="355262" y="31890"/>
                  </a:cubicBezTo>
                  <a:cubicBezTo>
                    <a:pt x="360243" y="19161"/>
                    <a:pt x="351941" y="10306"/>
                    <a:pt x="339213" y="8646"/>
                  </a:cubicBezTo>
                  <a:cubicBezTo>
                    <a:pt x="330911" y="7539"/>
                    <a:pt x="320950" y="7539"/>
                    <a:pt x="313755" y="11413"/>
                  </a:cubicBezTo>
                  <a:cubicBezTo>
                    <a:pt x="292725" y="22482"/>
                    <a:pt x="271141" y="32997"/>
                    <a:pt x="253431" y="47940"/>
                  </a:cubicBezTo>
                  <a:cubicBezTo>
                    <a:pt x="225206" y="71737"/>
                    <a:pt x="198642" y="97748"/>
                    <a:pt x="174291" y="125420"/>
                  </a:cubicBezTo>
                  <a:cubicBezTo>
                    <a:pt x="152707" y="149217"/>
                    <a:pt x="134444" y="175782"/>
                    <a:pt x="112307" y="20456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3" name="Google Shape;73;p18"/>
            <p:cNvSpPr/>
            <p:nvPr/>
          </p:nvSpPr>
          <p:spPr>
            <a:xfrm>
              <a:off x="9545895" y="6310723"/>
              <a:ext cx="255627" cy="222930"/>
            </a:xfrm>
            <a:custGeom>
              <a:avLst/>
              <a:gdLst/>
              <a:ahLst/>
              <a:cxnLst/>
              <a:rect l="l" t="t" r="r" b="b"/>
              <a:pathLst>
                <a:path w="475948" h="415071" extrusionOk="0">
                  <a:moveTo>
                    <a:pt x="293904" y="270322"/>
                  </a:moveTo>
                  <a:cubicBezTo>
                    <a:pt x="312167" y="278623"/>
                    <a:pt x="329323" y="277517"/>
                    <a:pt x="345926" y="270322"/>
                  </a:cubicBezTo>
                  <a:cubicBezTo>
                    <a:pt x="393521" y="249845"/>
                    <a:pt x="430601" y="216086"/>
                    <a:pt x="458826" y="173472"/>
                  </a:cubicBezTo>
                  <a:cubicBezTo>
                    <a:pt x="463807" y="166277"/>
                    <a:pt x="468788" y="158529"/>
                    <a:pt x="474875" y="149674"/>
                  </a:cubicBezTo>
                  <a:cubicBezTo>
                    <a:pt x="481516" y="166277"/>
                    <a:pt x="480409" y="170705"/>
                    <a:pt x="452185" y="202250"/>
                  </a:cubicBezTo>
                  <a:cubicBezTo>
                    <a:pt x="408464" y="250952"/>
                    <a:pt x="362529" y="296333"/>
                    <a:pt x="287816" y="279177"/>
                  </a:cubicBezTo>
                  <a:cubicBezTo>
                    <a:pt x="268446" y="303528"/>
                    <a:pt x="249076" y="328986"/>
                    <a:pt x="228599" y="352783"/>
                  </a:cubicBezTo>
                  <a:cubicBezTo>
                    <a:pt x="202035" y="382668"/>
                    <a:pt x="170489" y="405359"/>
                    <a:pt x="131196" y="415320"/>
                  </a:cubicBezTo>
                  <a:cubicBezTo>
                    <a:pt x="78066" y="429156"/>
                    <a:pt x="24937" y="397611"/>
                    <a:pt x="7781" y="340607"/>
                  </a:cubicBezTo>
                  <a:cubicBezTo>
                    <a:pt x="-9929" y="280837"/>
                    <a:pt x="3354" y="225494"/>
                    <a:pt x="39880" y="176239"/>
                  </a:cubicBezTo>
                  <a:cubicBezTo>
                    <a:pt x="95776" y="100973"/>
                    <a:pt x="168829" y="46737"/>
                    <a:pt x="255164" y="11317"/>
                  </a:cubicBezTo>
                  <a:cubicBezTo>
                    <a:pt x="271213" y="4676"/>
                    <a:pt x="290030" y="1909"/>
                    <a:pt x="307740" y="249"/>
                  </a:cubicBezTo>
                  <a:cubicBezTo>
                    <a:pt x="344266" y="-2519"/>
                    <a:pt x="366403" y="17958"/>
                    <a:pt x="370831" y="54485"/>
                  </a:cubicBezTo>
                  <a:cubicBezTo>
                    <a:pt x="378578" y="117576"/>
                    <a:pt x="353121" y="170705"/>
                    <a:pt x="323235" y="223280"/>
                  </a:cubicBezTo>
                  <a:cubicBezTo>
                    <a:pt x="313274" y="239330"/>
                    <a:pt x="303865" y="254273"/>
                    <a:pt x="293904" y="270322"/>
                  </a:cubicBezTo>
                  <a:close/>
                  <a:moveTo>
                    <a:pt x="274534" y="274196"/>
                  </a:moveTo>
                  <a:cubicBezTo>
                    <a:pt x="267893" y="257040"/>
                    <a:pt x="259038" y="244311"/>
                    <a:pt x="257378" y="229922"/>
                  </a:cubicBezTo>
                  <a:cubicBezTo>
                    <a:pt x="251843" y="188968"/>
                    <a:pt x="270106" y="155762"/>
                    <a:pt x="297778" y="126984"/>
                  </a:cubicBezTo>
                  <a:cubicBezTo>
                    <a:pt x="316041" y="108167"/>
                    <a:pt x="327663" y="105400"/>
                    <a:pt x="354781" y="116469"/>
                  </a:cubicBezTo>
                  <a:cubicBezTo>
                    <a:pt x="356995" y="94332"/>
                    <a:pt x="360869" y="73301"/>
                    <a:pt x="359762" y="52271"/>
                  </a:cubicBezTo>
                  <a:cubicBezTo>
                    <a:pt x="359208" y="28474"/>
                    <a:pt x="339838" y="10764"/>
                    <a:pt x="316041" y="11317"/>
                  </a:cubicBezTo>
                  <a:cubicBezTo>
                    <a:pt x="299438" y="11871"/>
                    <a:pt x="279515" y="14638"/>
                    <a:pt x="266786" y="24046"/>
                  </a:cubicBezTo>
                  <a:cubicBezTo>
                    <a:pt x="238561" y="44523"/>
                    <a:pt x="210889" y="67214"/>
                    <a:pt x="188199" y="93778"/>
                  </a:cubicBezTo>
                  <a:cubicBezTo>
                    <a:pt x="139497" y="149121"/>
                    <a:pt x="101311" y="212212"/>
                    <a:pt x="76960" y="281944"/>
                  </a:cubicBezTo>
                  <a:cubicBezTo>
                    <a:pt x="66998" y="309616"/>
                    <a:pt x="64231" y="340607"/>
                    <a:pt x="64231" y="370493"/>
                  </a:cubicBezTo>
                  <a:cubicBezTo>
                    <a:pt x="64231" y="398164"/>
                    <a:pt x="81941" y="410340"/>
                    <a:pt x="108505" y="405359"/>
                  </a:cubicBezTo>
                  <a:cubicBezTo>
                    <a:pt x="127875" y="401485"/>
                    <a:pt x="148352" y="395950"/>
                    <a:pt x="165508" y="385989"/>
                  </a:cubicBezTo>
                  <a:cubicBezTo>
                    <a:pt x="214763" y="359424"/>
                    <a:pt x="243542" y="312936"/>
                    <a:pt x="274534" y="27419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4" name="Google Shape;74;p18"/>
            <p:cNvSpPr/>
            <p:nvPr/>
          </p:nvSpPr>
          <p:spPr>
            <a:xfrm>
              <a:off x="9004283" y="6487394"/>
              <a:ext cx="151593" cy="127813"/>
            </a:xfrm>
            <a:custGeom>
              <a:avLst/>
              <a:gdLst/>
              <a:ahLst/>
              <a:cxnLst/>
              <a:rect l="l" t="t" r="r" b="b"/>
              <a:pathLst>
                <a:path w="282248" h="237974" extrusionOk="0">
                  <a:moveTo>
                    <a:pt x="74821" y="44"/>
                  </a:moveTo>
                  <a:cubicBezTo>
                    <a:pt x="130717" y="1151"/>
                    <a:pt x="169457" y="32696"/>
                    <a:pt x="198789" y="75310"/>
                  </a:cubicBezTo>
                  <a:cubicBezTo>
                    <a:pt x="227567" y="117925"/>
                    <a:pt x="251365" y="163859"/>
                    <a:pt x="276269" y="209240"/>
                  </a:cubicBezTo>
                  <a:cubicBezTo>
                    <a:pt x="281803" y="219202"/>
                    <a:pt x="281803" y="231377"/>
                    <a:pt x="284570" y="242999"/>
                  </a:cubicBezTo>
                  <a:cubicBezTo>
                    <a:pt x="274055" y="241893"/>
                    <a:pt x="263540" y="241339"/>
                    <a:pt x="253025" y="239679"/>
                  </a:cubicBezTo>
                  <a:cubicBezTo>
                    <a:pt x="213178" y="235252"/>
                    <a:pt x="173885" y="230271"/>
                    <a:pt x="134038" y="226396"/>
                  </a:cubicBezTo>
                  <a:cubicBezTo>
                    <a:pt x="110794" y="224183"/>
                    <a:pt x="93084" y="215328"/>
                    <a:pt x="78141" y="195958"/>
                  </a:cubicBezTo>
                  <a:cubicBezTo>
                    <a:pt x="52130" y="162199"/>
                    <a:pt x="23352" y="130653"/>
                    <a:pt x="5642" y="90806"/>
                  </a:cubicBezTo>
                  <a:cubicBezTo>
                    <a:pt x="-14835" y="43765"/>
                    <a:pt x="23905" y="-1616"/>
                    <a:pt x="65966" y="44"/>
                  </a:cubicBezTo>
                  <a:cubicBezTo>
                    <a:pt x="68733" y="44"/>
                    <a:pt x="71500" y="44"/>
                    <a:pt x="74821" y="4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5" name="Google Shape;75;p18"/>
            <p:cNvSpPr/>
            <p:nvPr/>
          </p:nvSpPr>
          <p:spPr>
            <a:xfrm>
              <a:off x="9393195" y="5880987"/>
              <a:ext cx="202124" cy="109979"/>
            </a:xfrm>
            <a:custGeom>
              <a:avLst/>
              <a:gdLst/>
              <a:ahLst/>
              <a:cxnLst/>
              <a:rect l="l" t="t" r="r" b="b"/>
              <a:pathLst>
                <a:path w="376331" h="204768" extrusionOk="0">
                  <a:moveTo>
                    <a:pt x="381193" y="140682"/>
                  </a:moveTo>
                  <a:cubicBezTo>
                    <a:pt x="359056" y="146770"/>
                    <a:pt x="337472" y="152304"/>
                    <a:pt x="315335" y="158392"/>
                  </a:cubicBezTo>
                  <a:cubicBezTo>
                    <a:pt x="269954" y="172228"/>
                    <a:pt x="225126" y="187170"/>
                    <a:pt x="179191" y="199899"/>
                  </a:cubicBezTo>
                  <a:cubicBezTo>
                    <a:pt x="132150" y="212628"/>
                    <a:pt x="85662" y="213735"/>
                    <a:pt x="43048" y="182743"/>
                  </a:cubicBezTo>
                  <a:cubicBezTo>
                    <a:pt x="-2333" y="150644"/>
                    <a:pt x="-8974" y="119652"/>
                    <a:pt x="9842" y="62649"/>
                  </a:cubicBezTo>
                  <a:cubicBezTo>
                    <a:pt x="24231" y="18928"/>
                    <a:pt x="63525" y="-4316"/>
                    <a:pt x="109459" y="665"/>
                  </a:cubicBezTo>
                  <a:cubicBezTo>
                    <a:pt x="121635" y="1772"/>
                    <a:pt x="134364" y="10073"/>
                    <a:pt x="143772" y="18928"/>
                  </a:cubicBezTo>
                  <a:cubicBezTo>
                    <a:pt x="160928" y="36084"/>
                    <a:pt x="175871" y="55454"/>
                    <a:pt x="191367" y="73717"/>
                  </a:cubicBezTo>
                  <a:cubicBezTo>
                    <a:pt x="202436" y="86446"/>
                    <a:pt x="212397" y="100282"/>
                    <a:pt x="225126" y="110797"/>
                  </a:cubicBezTo>
                  <a:cubicBezTo>
                    <a:pt x="232874" y="117438"/>
                    <a:pt x="244496" y="121312"/>
                    <a:pt x="254458" y="122419"/>
                  </a:cubicBezTo>
                  <a:cubicBezTo>
                    <a:pt x="296519" y="127400"/>
                    <a:pt x="338579" y="130720"/>
                    <a:pt x="380639" y="134595"/>
                  </a:cubicBezTo>
                  <a:cubicBezTo>
                    <a:pt x="380639" y="137362"/>
                    <a:pt x="381193" y="139022"/>
                    <a:pt x="381193" y="14068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6" name="Google Shape;76;p18"/>
            <p:cNvSpPr/>
            <p:nvPr/>
          </p:nvSpPr>
          <p:spPr>
            <a:xfrm>
              <a:off x="9781415" y="6008508"/>
              <a:ext cx="151593" cy="112951"/>
            </a:xfrm>
            <a:custGeom>
              <a:avLst/>
              <a:gdLst/>
              <a:ahLst/>
              <a:cxnLst/>
              <a:rect l="l" t="t" r="r" b="b"/>
              <a:pathLst>
                <a:path w="282248" h="210303" extrusionOk="0">
                  <a:moveTo>
                    <a:pt x="160885" y="142889"/>
                  </a:moveTo>
                  <a:cubicBezTo>
                    <a:pt x="192984" y="161705"/>
                    <a:pt x="231170" y="152297"/>
                    <a:pt x="268803" y="163919"/>
                  </a:cubicBezTo>
                  <a:cubicBezTo>
                    <a:pt x="253861" y="168347"/>
                    <a:pt x="242239" y="171667"/>
                    <a:pt x="230617" y="174988"/>
                  </a:cubicBezTo>
                  <a:cubicBezTo>
                    <a:pt x="195197" y="185503"/>
                    <a:pt x="159778" y="196571"/>
                    <a:pt x="124359" y="207087"/>
                  </a:cubicBezTo>
                  <a:cubicBezTo>
                    <a:pt x="87279" y="218155"/>
                    <a:pt x="52413" y="214281"/>
                    <a:pt x="21421" y="188823"/>
                  </a:cubicBezTo>
                  <a:cubicBezTo>
                    <a:pt x="6478" y="176648"/>
                    <a:pt x="-4037" y="162259"/>
                    <a:pt x="1497" y="140675"/>
                  </a:cubicBezTo>
                  <a:cubicBezTo>
                    <a:pt x="3711" y="133481"/>
                    <a:pt x="4264" y="125732"/>
                    <a:pt x="5371" y="118538"/>
                  </a:cubicBezTo>
                  <a:cubicBezTo>
                    <a:pt x="10352" y="77584"/>
                    <a:pt x="71229" y="44932"/>
                    <a:pt x="111076" y="82565"/>
                  </a:cubicBezTo>
                  <a:cubicBezTo>
                    <a:pt x="110523" y="76477"/>
                    <a:pt x="111629" y="71496"/>
                    <a:pt x="109969" y="68176"/>
                  </a:cubicBezTo>
                  <a:cubicBezTo>
                    <a:pt x="100561" y="49359"/>
                    <a:pt x="99454" y="30543"/>
                    <a:pt x="114397" y="15047"/>
                  </a:cubicBezTo>
                  <a:cubicBezTo>
                    <a:pt x="130999" y="-2663"/>
                    <a:pt x="152583" y="-2110"/>
                    <a:pt x="174167" y="3425"/>
                  </a:cubicBezTo>
                  <a:cubicBezTo>
                    <a:pt x="201285" y="10619"/>
                    <a:pt x="221762" y="28329"/>
                    <a:pt x="236151" y="51573"/>
                  </a:cubicBezTo>
                  <a:cubicBezTo>
                    <a:pt x="252754" y="78691"/>
                    <a:pt x="267143" y="106916"/>
                    <a:pt x="282086" y="135141"/>
                  </a:cubicBezTo>
                  <a:cubicBezTo>
                    <a:pt x="284853" y="140675"/>
                    <a:pt x="283746" y="147870"/>
                    <a:pt x="284299" y="154511"/>
                  </a:cubicBezTo>
                  <a:cubicBezTo>
                    <a:pt x="278212" y="154511"/>
                    <a:pt x="272124" y="155618"/>
                    <a:pt x="266590" y="154511"/>
                  </a:cubicBezTo>
                  <a:cubicBezTo>
                    <a:pt x="230617" y="151190"/>
                    <a:pt x="195751" y="147316"/>
                    <a:pt x="160885" y="14288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7" name="Google Shape;77;p18"/>
            <p:cNvSpPr/>
            <p:nvPr/>
          </p:nvSpPr>
          <p:spPr>
            <a:xfrm>
              <a:off x="8777551" y="5976521"/>
              <a:ext cx="151593" cy="112951"/>
            </a:xfrm>
            <a:custGeom>
              <a:avLst/>
              <a:gdLst/>
              <a:ahLst/>
              <a:cxnLst/>
              <a:rect l="l" t="t" r="r" b="b"/>
              <a:pathLst>
                <a:path w="282248" h="210303" extrusionOk="0">
                  <a:moveTo>
                    <a:pt x="271725" y="158170"/>
                  </a:moveTo>
                  <a:cubicBezTo>
                    <a:pt x="268405" y="160937"/>
                    <a:pt x="265638" y="165365"/>
                    <a:pt x="261764" y="166471"/>
                  </a:cubicBezTo>
                  <a:cubicBezTo>
                    <a:pt x="211955" y="181414"/>
                    <a:pt x="162146" y="196910"/>
                    <a:pt x="111784" y="209639"/>
                  </a:cubicBezTo>
                  <a:cubicBezTo>
                    <a:pt x="77472" y="218494"/>
                    <a:pt x="47033" y="209086"/>
                    <a:pt x="18255" y="185841"/>
                  </a:cubicBezTo>
                  <a:cubicBezTo>
                    <a:pt x="-19378" y="155956"/>
                    <a:pt x="7186" y="79030"/>
                    <a:pt x="43712" y="70175"/>
                  </a:cubicBezTo>
                  <a:cubicBezTo>
                    <a:pt x="72491" y="62980"/>
                    <a:pt x="95735" y="64641"/>
                    <a:pt x="116212" y="88438"/>
                  </a:cubicBezTo>
                  <a:cubicBezTo>
                    <a:pt x="111784" y="79583"/>
                    <a:pt x="106803" y="70728"/>
                    <a:pt x="102929" y="61320"/>
                  </a:cubicBezTo>
                  <a:cubicBezTo>
                    <a:pt x="91307" y="31988"/>
                    <a:pt x="106803" y="5977"/>
                    <a:pt x="137795" y="996"/>
                  </a:cubicBezTo>
                  <a:cubicBezTo>
                    <a:pt x="159379" y="-2324"/>
                    <a:pt x="179303" y="2656"/>
                    <a:pt x="194799" y="15939"/>
                  </a:cubicBezTo>
                  <a:cubicBezTo>
                    <a:pt x="211955" y="30881"/>
                    <a:pt x="228004" y="48038"/>
                    <a:pt x="240733" y="66854"/>
                  </a:cubicBezTo>
                  <a:cubicBezTo>
                    <a:pt x="256783" y="90098"/>
                    <a:pt x="268958" y="116109"/>
                    <a:pt x="282794" y="141014"/>
                  </a:cubicBezTo>
                  <a:cubicBezTo>
                    <a:pt x="289435" y="153189"/>
                    <a:pt x="286668" y="159830"/>
                    <a:pt x="271725" y="158170"/>
                  </a:cubicBezTo>
                  <a:cubicBezTo>
                    <a:pt x="232432" y="152082"/>
                    <a:pt x="193692" y="145995"/>
                    <a:pt x="154952" y="139353"/>
                  </a:cubicBezTo>
                  <a:cubicBezTo>
                    <a:pt x="192031" y="158723"/>
                    <a:pt x="232432" y="157063"/>
                    <a:pt x="271725" y="15817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8" name="Google Shape;78;p18"/>
            <p:cNvSpPr/>
            <p:nvPr/>
          </p:nvSpPr>
          <p:spPr>
            <a:xfrm>
              <a:off x="10295719" y="5910303"/>
              <a:ext cx="151593" cy="112951"/>
            </a:xfrm>
            <a:custGeom>
              <a:avLst/>
              <a:gdLst/>
              <a:ahLst/>
              <a:cxnLst/>
              <a:rect l="l" t="t" r="r" b="b"/>
              <a:pathLst>
                <a:path w="282248" h="210303" extrusionOk="0">
                  <a:moveTo>
                    <a:pt x="152990" y="142549"/>
                  </a:moveTo>
                  <a:cubicBezTo>
                    <a:pt x="190623" y="164133"/>
                    <a:pt x="229363" y="151957"/>
                    <a:pt x="267550" y="163579"/>
                  </a:cubicBezTo>
                  <a:cubicBezTo>
                    <a:pt x="259248" y="166347"/>
                    <a:pt x="254267" y="168560"/>
                    <a:pt x="248733" y="170220"/>
                  </a:cubicBezTo>
                  <a:cubicBezTo>
                    <a:pt x="211653" y="181289"/>
                    <a:pt x="174574" y="191804"/>
                    <a:pt x="137494" y="203426"/>
                  </a:cubicBezTo>
                  <a:cubicBezTo>
                    <a:pt x="98200" y="215602"/>
                    <a:pt x="60567" y="218369"/>
                    <a:pt x="25148" y="191804"/>
                  </a:cubicBezTo>
                  <a:cubicBezTo>
                    <a:pt x="3011" y="174648"/>
                    <a:pt x="-3077" y="153618"/>
                    <a:pt x="1350" y="127606"/>
                  </a:cubicBezTo>
                  <a:cubicBezTo>
                    <a:pt x="6331" y="100488"/>
                    <a:pt x="18507" y="78905"/>
                    <a:pt x="47285" y="70603"/>
                  </a:cubicBezTo>
                  <a:cubicBezTo>
                    <a:pt x="73849" y="62855"/>
                    <a:pt x="96540" y="65069"/>
                    <a:pt x="112036" y="90527"/>
                  </a:cubicBezTo>
                  <a:cubicBezTo>
                    <a:pt x="113143" y="92740"/>
                    <a:pt x="115910" y="94401"/>
                    <a:pt x="121998" y="99382"/>
                  </a:cubicBezTo>
                  <a:cubicBezTo>
                    <a:pt x="115910" y="85546"/>
                    <a:pt x="112036" y="76691"/>
                    <a:pt x="107609" y="67283"/>
                  </a:cubicBezTo>
                  <a:cubicBezTo>
                    <a:pt x="98200" y="47359"/>
                    <a:pt x="99307" y="28543"/>
                    <a:pt x="115910" y="13047"/>
                  </a:cubicBezTo>
                  <a:cubicBezTo>
                    <a:pt x="131959" y="-1896"/>
                    <a:pt x="151883" y="-2449"/>
                    <a:pt x="171253" y="3638"/>
                  </a:cubicBezTo>
                  <a:cubicBezTo>
                    <a:pt x="195051" y="10833"/>
                    <a:pt x="215527" y="25222"/>
                    <a:pt x="228256" y="46806"/>
                  </a:cubicBezTo>
                  <a:cubicBezTo>
                    <a:pt x="247073" y="78351"/>
                    <a:pt x="263676" y="110450"/>
                    <a:pt x="281385" y="142549"/>
                  </a:cubicBezTo>
                  <a:cubicBezTo>
                    <a:pt x="283599" y="146423"/>
                    <a:pt x="284152" y="151404"/>
                    <a:pt x="286366" y="159152"/>
                  </a:cubicBezTo>
                  <a:cubicBezTo>
                    <a:pt x="263122" y="155831"/>
                    <a:pt x="242092" y="153064"/>
                    <a:pt x="220508" y="150297"/>
                  </a:cubicBezTo>
                  <a:cubicBezTo>
                    <a:pt x="200031" y="147530"/>
                    <a:pt x="179001" y="145316"/>
                    <a:pt x="152990" y="14254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79" name="Google Shape;79;p18"/>
            <p:cNvSpPr/>
            <p:nvPr/>
          </p:nvSpPr>
          <p:spPr>
            <a:xfrm>
              <a:off x="9391080" y="6526110"/>
              <a:ext cx="151593" cy="112951"/>
            </a:xfrm>
            <a:custGeom>
              <a:avLst/>
              <a:gdLst/>
              <a:ahLst/>
              <a:cxnLst/>
              <a:rect l="l" t="t" r="r" b="b"/>
              <a:pathLst>
                <a:path w="282248" h="210303" extrusionOk="0">
                  <a:moveTo>
                    <a:pt x="116165" y="86239"/>
                  </a:moveTo>
                  <a:cubicBezTo>
                    <a:pt x="112291" y="77938"/>
                    <a:pt x="108417" y="70190"/>
                    <a:pt x="105096" y="61335"/>
                  </a:cubicBezTo>
                  <a:cubicBezTo>
                    <a:pt x="92368" y="24255"/>
                    <a:pt x="115612" y="-3969"/>
                    <a:pt x="154905" y="458"/>
                  </a:cubicBezTo>
                  <a:cubicBezTo>
                    <a:pt x="185344" y="3779"/>
                    <a:pt x="209141" y="19828"/>
                    <a:pt x="225191" y="44179"/>
                  </a:cubicBezTo>
                  <a:cubicBezTo>
                    <a:pt x="246774" y="76831"/>
                    <a:pt x="264484" y="112251"/>
                    <a:pt x="283854" y="146563"/>
                  </a:cubicBezTo>
                  <a:cubicBezTo>
                    <a:pt x="285515" y="149330"/>
                    <a:pt x="284961" y="153205"/>
                    <a:pt x="285515" y="158739"/>
                  </a:cubicBezTo>
                  <a:cubicBezTo>
                    <a:pt x="226851" y="175895"/>
                    <a:pt x="168187" y="193605"/>
                    <a:pt x="109524" y="209654"/>
                  </a:cubicBezTo>
                  <a:cubicBezTo>
                    <a:pt x="73551" y="219062"/>
                    <a:pt x="42559" y="208547"/>
                    <a:pt x="15994" y="182536"/>
                  </a:cubicBezTo>
                  <a:cubicBezTo>
                    <a:pt x="-5036" y="162059"/>
                    <a:pt x="-1162" y="137708"/>
                    <a:pt x="4373" y="114465"/>
                  </a:cubicBezTo>
                  <a:cubicBezTo>
                    <a:pt x="10460" y="90114"/>
                    <a:pt x="27616" y="74064"/>
                    <a:pt x="53074" y="67423"/>
                  </a:cubicBezTo>
                  <a:cubicBezTo>
                    <a:pt x="77979" y="60782"/>
                    <a:pt x="96795" y="69083"/>
                    <a:pt x="112291" y="89560"/>
                  </a:cubicBezTo>
                  <a:cubicBezTo>
                    <a:pt x="113951" y="88453"/>
                    <a:pt x="115058" y="87346"/>
                    <a:pt x="116165" y="86239"/>
                  </a:cubicBezTo>
                  <a:close/>
                  <a:moveTo>
                    <a:pt x="260610" y="155972"/>
                  </a:moveTo>
                  <a:cubicBezTo>
                    <a:pt x="226851" y="151544"/>
                    <a:pt x="193092" y="147670"/>
                    <a:pt x="159333" y="143243"/>
                  </a:cubicBezTo>
                  <a:cubicBezTo>
                    <a:pt x="191985" y="158739"/>
                    <a:pt x="226851" y="154311"/>
                    <a:pt x="260610" y="15597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0" name="Google Shape;80;p18"/>
            <p:cNvSpPr/>
            <p:nvPr/>
          </p:nvSpPr>
          <p:spPr>
            <a:xfrm>
              <a:off x="9980796" y="6538405"/>
              <a:ext cx="151593" cy="112951"/>
            </a:xfrm>
            <a:custGeom>
              <a:avLst/>
              <a:gdLst/>
              <a:ahLst/>
              <a:cxnLst/>
              <a:rect l="l" t="t" r="r" b="b"/>
              <a:pathLst>
                <a:path w="282248" h="210303" extrusionOk="0">
                  <a:moveTo>
                    <a:pt x="103454" y="72203"/>
                  </a:moveTo>
                  <a:cubicBezTo>
                    <a:pt x="101240" y="64455"/>
                    <a:pt x="100133" y="59474"/>
                    <a:pt x="98473" y="55047"/>
                  </a:cubicBezTo>
                  <a:cubicBezTo>
                    <a:pt x="89618" y="29035"/>
                    <a:pt x="105667" y="3578"/>
                    <a:pt x="132785" y="811"/>
                  </a:cubicBezTo>
                  <a:cubicBezTo>
                    <a:pt x="159903" y="-2510"/>
                    <a:pt x="185361" y="4131"/>
                    <a:pt x="201964" y="25162"/>
                  </a:cubicBezTo>
                  <a:cubicBezTo>
                    <a:pt x="225208" y="55047"/>
                    <a:pt x="245131" y="87699"/>
                    <a:pt x="265608" y="119798"/>
                  </a:cubicBezTo>
                  <a:cubicBezTo>
                    <a:pt x="272249" y="129760"/>
                    <a:pt x="276677" y="140828"/>
                    <a:pt x="283871" y="154664"/>
                  </a:cubicBezTo>
                  <a:cubicBezTo>
                    <a:pt x="267268" y="160752"/>
                    <a:pt x="253433" y="166286"/>
                    <a:pt x="239044" y="170713"/>
                  </a:cubicBezTo>
                  <a:cubicBezTo>
                    <a:pt x="195876" y="183442"/>
                    <a:pt x="153262" y="197278"/>
                    <a:pt x="109541" y="207793"/>
                  </a:cubicBezTo>
                  <a:cubicBezTo>
                    <a:pt x="75782" y="216095"/>
                    <a:pt x="43683" y="210007"/>
                    <a:pt x="18225" y="182889"/>
                  </a:cubicBezTo>
                  <a:cubicBezTo>
                    <a:pt x="-5019" y="157985"/>
                    <a:pt x="-6125" y="119245"/>
                    <a:pt x="15458" y="91573"/>
                  </a:cubicBezTo>
                  <a:cubicBezTo>
                    <a:pt x="35382" y="66115"/>
                    <a:pt x="64160" y="58921"/>
                    <a:pt x="103454" y="72203"/>
                  </a:cubicBezTo>
                  <a:close/>
                  <a:moveTo>
                    <a:pt x="170418" y="145256"/>
                  </a:moveTo>
                  <a:cubicBezTo>
                    <a:pt x="169865" y="146916"/>
                    <a:pt x="169865" y="148576"/>
                    <a:pt x="169311" y="150237"/>
                  </a:cubicBezTo>
                  <a:cubicBezTo>
                    <a:pt x="189235" y="151897"/>
                    <a:pt x="209712" y="153557"/>
                    <a:pt x="229635" y="154664"/>
                  </a:cubicBezTo>
                  <a:cubicBezTo>
                    <a:pt x="229635" y="153557"/>
                    <a:pt x="229635" y="152450"/>
                    <a:pt x="229635" y="151343"/>
                  </a:cubicBezTo>
                  <a:cubicBezTo>
                    <a:pt x="210265" y="149683"/>
                    <a:pt x="190342" y="147469"/>
                    <a:pt x="170418" y="14525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1" name="Google Shape;81;p18"/>
            <p:cNvSpPr/>
            <p:nvPr/>
          </p:nvSpPr>
          <p:spPr>
            <a:xfrm>
              <a:off x="9469225" y="5831857"/>
              <a:ext cx="139703" cy="118896"/>
            </a:xfrm>
            <a:custGeom>
              <a:avLst/>
              <a:gdLst/>
              <a:ahLst/>
              <a:cxnLst/>
              <a:rect l="l" t="t" r="r" b="b"/>
              <a:pathLst>
                <a:path w="260111" h="221371" extrusionOk="0">
                  <a:moveTo>
                    <a:pt x="0" y="62808"/>
                  </a:moveTo>
                  <a:cubicBezTo>
                    <a:pt x="0" y="33477"/>
                    <a:pt x="19923" y="8572"/>
                    <a:pt x="46488" y="3038"/>
                  </a:cubicBezTo>
                  <a:cubicBezTo>
                    <a:pt x="97403" y="-8031"/>
                    <a:pt x="139464" y="11893"/>
                    <a:pt x="167135" y="50633"/>
                  </a:cubicBezTo>
                  <a:cubicBezTo>
                    <a:pt x="202002" y="99888"/>
                    <a:pt x="228566" y="154678"/>
                    <a:pt x="258451" y="207807"/>
                  </a:cubicBezTo>
                  <a:cubicBezTo>
                    <a:pt x="260665" y="211681"/>
                    <a:pt x="261218" y="218875"/>
                    <a:pt x="259005" y="222196"/>
                  </a:cubicBezTo>
                  <a:cubicBezTo>
                    <a:pt x="257345" y="224963"/>
                    <a:pt x="249596" y="224963"/>
                    <a:pt x="245169" y="224410"/>
                  </a:cubicBezTo>
                  <a:cubicBezTo>
                    <a:pt x="214730" y="219982"/>
                    <a:pt x="184845" y="215555"/>
                    <a:pt x="154407" y="210574"/>
                  </a:cubicBezTo>
                  <a:cubicBezTo>
                    <a:pt x="152193" y="210020"/>
                    <a:pt x="149979" y="210020"/>
                    <a:pt x="147212" y="210020"/>
                  </a:cubicBezTo>
                  <a:cubicBezTo>
                    <a:pt x="112346" y="208360"/>
                    <a:pt x="81354" y="202273"/>
                    <a:pt x="59770" y="167960"/>
                  </a:cubicBezTo>
                  <a:cubicBezTo>
                    <a:pt x="39847" y="136968"/>
                    <a:pt x="13282" y="110403"/>
                    <a:pt x="2767" y="73877"/>
                  </a:cubicBezTo>
                  <a:cubicBezTo>
                    <a:pt x="1660" y="69450"/>
                    <a:pt x="553" y="65022"/>
                    <a:pt x="0" y="628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2" name="Google Shape;82;p18"/>
            <p:cNvSpPr/>
            <p:nvPr/>
          </p:nvSpPr>
          <p:spPr>
            <a:xfrm>
              <a:off x="10383019" y="6065148"/>
              <a:ext cx="136730" cy="104034"/>
            </a:xfrm>
            <a:custGeom>
              <a:avLst/>
              <a:gdLst/>
              <a:ahLst/>
              <a:cxnLst/>
              <a:rect l="l" t="t" r="r" b="b"/>
              <a:pathLst>
                <a:path w="254577" h="193700" extrusionOk="0">
                  <a:moveTo>
                    <a:pt x="125485" y="107716"/>
                  </a:moveTo>
                  <a:cubicBezTo>
                    <a:pt x="117184" y="94434"/>
                    <a:pt x="107222" y="81705"/>
                    <a:pt x="100028" y="67315"/>
                  </a:cubicBezTo>
                  <a:cubicBezTo>
                    <a:pt x="91172" y="50159"/>
                    <a:pt x="86192" y="31896"/>
                    <a:pt x="101134" y="15847"/>
                  </a:cubicBezTo>
                  <a:cubicBezTo>
                    <a:pt x="116077" y="-756"/>
                    <a:pt x="136554" y="-4077"/>
                    <a:pt x="155370" y="4778"/>
                  </a:cubicBezTo>
                  <a:cubicBezTo>
                    <a:pt x="172527" y="13079"/>
                    <a:pt x="191343" y="23595"/>
                    <a:pt x="202412" y="38537"/>
                  </a:cubicBezTo>
                  <a:cubicBezTo>
                    <a:pt x="222335" y="65102"/>
                    <a:pt x="237278" y="95540"/>
                    <a:pt x="253881" y="124872"/>
                  </a:cubicBezTo>
                  <a:cubicBezTo>
                    <a:pt x="257201" y="130406"/>
                    <a:pt x="257201" y="138154"/>
                    <a:pt x="259415" y="146456"/>
                  </a:cubicBezTo>
                  <a:cubicBezTo>
                    <a:pt x="205179" y="163059"/>
                    <a:pt x="153157" y="180768"/>
                    <a:pt x="99474" y="194604"/>
                  </a:cubicBezTo>
                  <a:cubicBezTo>
                    <a:pt x="65161" y="203459"/>
                    <a:pt x="32509" y="195711"/>
                    <a:pt x="9265" y="165272"/>
                  </a:cubicBezTo>
                  <a:cubicBezTo>
                    <a:pt x="-4571" y="147563"/>
                    <a:pt x="-2911" y="111590"/>
                    <a:pt x="14246" y="87239"/>
                  </a:cubicBezTo>
                  <a:cubicBezTo>
                    <a:pt x="25868" y="70636"/>
                    <a:pt x="60181" y="57907"/>
                    <a:pt x="77890" y="65102"/>
                  </a:cubicBezTo>
                  <a:cubicBezTo>
                    <a:pt x="85638" y="68422"/>
                    <a:pt x="92279" y="74510"/>
                    <a:pt x="97814" y="81151"/>
                  </a:cubicBezTo>
                  <a:cubicBezTo>
                    <a:pt x="106115" y="90559"/>
                    <a:pt x="113863" y="100521"/>
                    <a:pt x="121611" y="110483"/>
                  </a:cubicBezTo>
                  <a:cubicBezTo>
                    <a:pt x="123271" y="109376"/>
                    <a:pt x="124378" y="108269"/>
                    <a:pt x="125485" y="107716"/>
                  </a:cubicBezTo>
                  <a:close/>
                  <a:moveTo>
                    <a:pt x="232850" y="148670"/>
                  </a:moveTo>
                  <a:cubicBezTo>
                    <a:pt x="232850" y="147009"/>
                    <a:pt x="232850" y="144795"/>
                    <a:pt x="233404" y="143135"/>
                  </a:cubicBezTo>
                  <a:cubicBezTo>
                    <a:pt x="217354" y="140922"/>
                    <a:pt x="201858" y="139261"/>
                    <a:pt x="185809" y="136494"/>
                  </a:cubicBezTo>
                  <a:cubicBezTo>
                    <a:pt x="169759" y="134280"/>
                    <a:pt x="154263" y="130960"/>
                    <a:pt x="133787" y="127639"/>
                  </a:cubicBezTo>
                  <a:cubicBezTo>
                    <a:pt x="166439" y="150883"/>
                    <a:pt x="200751" y="143135"/>
                    <a:pt x="232850" y="14867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3" name="Google Shape;83;p18"/>
            <p:cNvSpPr/>
            <p:nvPr/>
          </p:nvSpPr>
          <p:spPr>
            <a:xfrm>
              <a:off x="9215422" y="6609588"/>
              <a:ext cx="130786" cy="95117"/>
            </a:xfrm>
            <a:custGeom>
              <a:avLst/>
              <a:gdLst/>
              <a:ahLst/>
              <a:cxnLst/>
              <a:rect l="l" t="t" r="r" b="b"/>
              <a:pathLst>
                <a:path w="243508" h="177097" extrusionOk="0">
                  <a:moveTo>
                    <a:pt x="126660" y="110124"/>
                  </a:moveTo>
                  <a:cubicBezTo>
                    <a:pt x="118358" y="99055"/>
                    <a:pt x="110057" y="87987"/>
                    <a:pt x="102862" y="76364"/>
                  </a:cubicBezTo>
                  <a:cubicBezTo>
                    <a:pt x="96774" y="66956"/>
                    <a:pt x="91240" y="57548"/>
                    <a:pt x="87919" y="47033"/>
                  </a:cubicBezTo>
                  <a:cubicBezTo>
                    <a:pt x="80171" y="24342"/>
                    <a:pt x="94007" y="3312"/>
                    <a:pt x="117804" y="545"/>
                  </a:cubicBezTo>
                  <a:cubicBezTo>
                    <a:pt x="141602" y="-2222"/>
                    <a:pt x="163186" y="5526"/>
                    <a:pt x="176468" y="24342"/>
                  </a:cubicBezTo>
                  <a:cubicBezTo>
                    <a:pt x="200266" y="58655"/>
                    <a:pt x="220742" y="95181"/>
                    <a:pt x="243986" y="133368"/>
                  </a:cubicBezTo>
                  <a:cubicBezTo>
                    <a:pt x="232918" y="138349"/>
                    <a:pt x="227383" y="141669"/>
                    <a:pt x="220742" y="143883"/>
                  </a:cubicBezTo>
                  <a:cubicBezTo>
                    <a:pt x="181449" y="155505"/>
                    <a:pt x="142155" y="167127"/>
                    <a:pt x="102309" y="177642"/>
                  </a:cubicBezTo>
                  <a:cubicBezTo>
                    <a:pt x="67996" y="186497"/>
                    <a:pt x="35897" y="182070"/>
                    <a:pt x="10993" y="153291"/>
                  </a:cubicBezTo>
                  <a:cubicBezTo>
                    <a:pt x="-11144" y="127834"/>
                    <a:pt x="2138" y="76918"/>
                    <a:pt x="33130" y="63636"/>
                  </a:cubicBezTo>
                  <a:cubicBezTo>
                    <a:pt x="59141" y="53121"/>
                    <a:pt x="75744" y="56994"/>
                    <a:pt x="94560" y="79132"/>
                  </a:cubicBezTo>
                  <a:cubicBezTo>
                    <a:pt x="103969" y="90754"/>
                    <a:pt x="113377" y="101822"/>
                    <a:pt x="123339" y="113444"/>
                  </a:cubicBezTo>
                  <a:cubicBezTo>
                    <a:pt x="124446" y="111784"/>
                    <a:pt x="125553" y="110677"/>
                    <a:pt x="126660" y="110124"/>
                  </a:cubicBezTo>
                  <a:close/>
                  <a:moveTo>
                    <a:pt x="131640" y="121192"/>
                  </a:moveTo>
                  <a:cubicBezTo>
                    <a:pt x="157651" y="137242"/>
                    <a:pt x="186983" y="133368"/>
                    <a:pt x="215761" y="133368"/>
                  </a:cubicBezTo>
                  <a:cubicBezTo>
                    <a:pt x="187537" y="129494"/>
                    <a:pt x="159312" y="125066"/>
                    <a:pt x="131640" y="12119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4" name="Google Shape;84;p18"/>
            <p:cNvSpPr/>
            <p:nvPr/>
          </p:nvSpPr>
          <p:spPr>
            <a:xfrm>
              <a:off x="8860774" y="6051366"/>
              <a:ext cx="62420" cy="8917"/>
            </a:xfrm>
            <a:custGeom>
              <a:avLst/>
              <a:gdLst/>
              <a:ahLst/>
              <a:cxnLst/>
              <a:rect l="l" t="t" r="r" b="b"/>
              <a:pathLst>
                <a:path w="116220" h="16602" extrusionOk="0">
                  <a:moveTo>
                    <a:pt x="116773" y="18817"/>
                  </a:moveTo>
                  <a:cubicBezTo>
                    <a:pt x="76927" y="17710"/>
                    <a:pt x="37080" y="19370"/>
                    <a:pt x="0" y="0"/>
                  </a:cubicBezTo>
                  <a:cubicBezTo>
                    <a:pt x="39293" y="6641"/>
                    <a:pt x="78033" y="12729"/>
                    <a:pt x="116773" y="18817"/>
                  </a:cubicBezTo>
                  <a:cubicBezTo>
                    <a:pt x="116773" y="19370"/>
                    <a:pt x="116773" y="18817"/>
                    <a:pt x="116773" y="1881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5" name="Google Shape;85;p18"/>
            <p:cNvSpPr/>
            <p:nvPr/>
          </p:nvSpPr>
          <p:spPr>
            <a:xfrm>
              <a:off x="9476656" y="6603045"/>
              <a:ext cx="53503" cy="5945"/>
            </a:xfrm>
            <a:custGeom>
              <a:avLst/>
              <a:gdLst/>
              <a:ahLst/>
              <a:cxnLst/>
              <a:rect l="l" t="t" r="r" b="b"/>
              <a:pathLst>
                <a:path w="99617" h="11068" extrusionOk="0">
                  <a:moveTo>
                    <a:pt x="101277" y="12729"/>
                  </a:moveTo>
                  <a:cubicBezTo>
                    <a:pt x="66965" y="11069"/>
                    <a:pt x="32652" y="15496"/>
                    <a:pt x="0" y="0"/>
                  </a:cubicBezTo>
                  <a:cubicBezTo>
                    <a:pt x="33759" y="4428"/>
                    <a:pt x="67518" y="8301"/>
                    <a:pt x="101277" y="1272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6" name="Google Shape;86;p18"/>
            <p:cNvSpPr/>
            <p:nvPr/>
          </p:nvSpPr>
          <p:spPr>
            <a:xfrm>
              <a:off x="10072028" y="6616420"/>
              <a:ext cx="29724" cy="2972"/>
            </a:xfrm>
            <a:custGeom>
              <a:avLst/>
              <a:gdLst/>
              <a:ahLst/>
              <a:cxnLst/>
              <a:rect l="l" t="t" r="r" b="b"/>
              <a:pathLst>
                <a:path w="55342" h="5534" extrusionOk="0">
                  <a:moveTo>
                    <a:pt x="553" y="0"/>
                  </a:moveTo>
                  <a:cubicBezTo>
                    <a:pt x="20477" y="2214"/>
                    <a:pt x="40400" y="4428"/>
                    <a:pt x="60324" y="6088"/>
                  </a:cubicBezTo>
                  <a:cubicBezTo>
                    <a:pt x="60324" y="7195"/>
                    <a:pt x="60324" y="8301"/>
                    <a:pt x="60324" y="9408"/>
                  </a:cubicBezTo>
                  <a:cubicBezTo>
                    <a:pt x="40400" y="7748"/>
                    <a:pt x="19923" y="6088"/>
                    <a:pt x="0" y="4981"/>
                  </a:cubicBezTo>
                  <a:cubicBezTo>
                    <a:pt x="0" y="3321"/>
                    <a:pt x="553" y="1661"/>
                    <a:pt x="553"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7" name="Google Shape;87;p18"/>
            <p:cNvSpPr/>
            <p:nvPr/>
          </p:nvSpPr>
          <p:spPr>
            <a:xfrm>
              <a:off x="10454577" y="6133999"/>
              <a:ext cx="53503" cy="8917"/>
            </a:xfrm>
            <a:custGeom>
              <a:avLst/>
              <a:gdLst/>
              <a:ahLst/>
              <a:cxnLst/>
              <a:rect l="l" t="t" r="r" b="b"/>
              <a:pathLst>
                <a:path w="99617" h="16602" extrusionOk="0">
                  <a:moveTo>
                    <a:pt x="99617" y="20477"/>
                  </a:moveTo>
                  <a:cubicBezTo>
                    <a:pt x="68072" y="14943"/>
                    <a:pt x="33759" y="22691"/>
                    <a:pt x="0" y="0"/>
                  </a:cubicBezTo>
                  <a:cubicBezTo>
                    <a:pt x="20477" y="3321"/>
                    <a:pt x="36526" y="6641"/>
                    <a:pt x="52022" y="8855"/>
                  </a:cubicBezTo>
                  <a:cubicBezTo>
                    <a:pt x="68072" y="11069"/>
                    <a:pt x="83568" y="13282"/>
                    <a:pt x="99617" y="15496"/>
                  </a:cubicBezTo>
                  <a:cubicBezTo>
                    <a:pt x="99617" y="16603"/>
                    <a:pt x="99617" y="18817"/>
                    <a:pt x="99617" y="2047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88" name="Google Shape;88;p18"/>
            <p:cNvSpPr/>
            <p:nvPr/>
          </p:nvSpPr>
          <p:spPr>
            <a:xfrm>
              <a:off x="9286124" y="6674679"/>
              <a:ext cx="44586" cy="5945"/>
            </a:xfrm>
            <a:custGeom>
              <a:avLst/>
              <a:gdLst/>
              <a:ahLst/>
              <a:cxnLst/>
              <a:rect l="l" t="t" r="r" b="b"/>
              <a:pathLst>
                <a:path w="83014" h="11068" extrusionOk="0">
                  <a:moveTo>
                    <a:pt x="0" y="0"/>
                  </a:moveTo>
                  <a:cubicBezTo>
                    <a:pt x="28225" y="3874"/>
                    <a:pt x="55897" y="8301"/>
                    <a:pt x="84121" y="12176"/>
                  </a:cubicBezTo>
                  <a:cubicBezTo>
                    <a:pt x="54790" y="12176"/>
                    <a:pt x="25458" y="16049"/>
                    <a:pt x="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grpSp>
        <p:nvGrpSpPr>
          <p:cNvPr id="89" name="Google Shape;89;p18"/>
          <p:cNvGrpSpPr/>
          <p:nvPr/>
        </p:nvGrpSpPr>
        <p:grpSpPr>
          <a:xfrm flipH="1">
            <a:off x="7942202" y="3672478"/>
            <a:ext cx="1020835" cy="1356051"/>
            <a:chOff x="457481" y="3133210"/>
            <a:chExt cx="2534244" cy="3366424"/>
          </a:xfrm>
        </p:grpSpPr>
        <p:sp>
          <p:nvSpPr>
            <p:cNvPr id="90" name="Google Shape;90;p18"/>
            <p:cNvSpPr/>
            <p:nvPr/>
          </p:nvSpPr>
          <p:spPr>
            <a:xfrm>
              <a:off x="827009" y="3133210"/>
              <a:ext cx="1588341" cy="2003413"/>
            </a:xfrm>
            <a:custGeom>
              <a:avLst/>
              <a:gdLst/>
              <a:ahLst/>
              <a:cxnLst/>
              <a:rect l="l" t="t" r="r" b="b"/>
              <a:pathLst>
                <a:path w="1588341" h="2003413" extrusionOk="0">
                  <a:moveTo>
                    <a:pt x="687060" y="478632"/>
                  </a:moveTo>
                  <a:cubicBezTo>
                    <a:pt x="683186" y="472544"/>
                    <a:pt x="679312" y="466456"/>
                    <a:pt x="675992" y="459815"/>
                  </a:cubicBezTo>
                  <a:cubicBezTo>
                    <a:pt x="631718" y="372373"/>
                    <a:pt x="579142" y="290466"/>
                    <a:pt x="513837" y="217967"/>
                  </a:cubicBezTo>
                  <a:cubicBezTo>
                    <a:pt x="468456" y="167605"/>
                    <a:pt x="416434" y="126651"/>
                    <a:pt x="350022" y="107281"/>
                  </a:cubicBezTo>
                  <a:cubicBezTo>
                    <a:pt x="284164" y="88464"/>
                    <a:pt x="226054" y="105067"/>
                    <a:pt x="181226" y="156536"/>
                  </a:cubicBezTo>
                  <a:cubicBezTo>
                    <a:pt x="146360" y="196383"/>
                    <a:pt x="136952" y="246745"/>
                    <a:pt x="138612" y="298214"/>
                  </a:cubicBezTo>
                  <a:cubicBezTo>
                    <a:pt x="140273" y="356877"/>
                    <a:pt x="141379" y="414987"/>
                    <a:pt x="146914" y="473651"/>
                  </a:cubicBezTo>
                  <a:cubicBezTo>
                    <a:pt x="150788" y="516265"/>
                    <a:pt x="159089" y="558879"/>
                    <a:pt x="169051" y="600386"/>
                  </a:cubicBezTo>
                  <a:cubicBezTo>
                    <a:pt x="184547" y="661263"/>
                    <a:pt x="201703" y="722141"/>
                    <a:pt x="221627" y="781911"/>
                  </a:cubicBezTo>
                  <a:cubicBezTo>
                    <a:pt x="240443" y="837254"/>
                    <a:pt x="264794" y="890936"/>
                    <a:pt x="285824" y="945172"/>
                  </a:cubicBezTo>
                  <a:cubicBezTo>
                    <a:pt x="310729" y="1008817"/>
                    <a:pt x="345041" y="1066927"/>
                    <a:pt x="384888" y="1122270"/>
                  </a:cubicBezTo>
                  <a:cubicBezTo>
                    <a:pt x="434143" y="1189235"/>
                    <a:pt x="491700" y="1247898"/>
                    <a:pt x="564753" y="1288298"/>
                  </a:cubicBezTo>
                  <a:cubicBezTo>
                    <a:pt x="621202" y="1319844"/>
                    <a:pt x="680973" y="1325378"/>
                    <a:pt x="741296" y="1304348"/>
                  </a:cubicBezTo>
                  <a:cubicBezTo>
                    <a:pt x="804387" y="1282211"/>
                    <a:pt x="865818" y="1256753"/>
                    <a:pt x="927249" y="1231295"/>
                  </a:cubicBezTo>
                  <a:cubicBezTo>
                    <a:pt x="1037934" y="1185361"/>
                    <a:pt x="1151387" y="1155476"/>
                    <a:pt x="1272035" y="1158243"/>
                  </a:cubicBezTo>
                  <a:cubicBezTo>
                    <a:pt x="1347855" y="1160456"/>
                    <a:pt x="1420907" y="1174292"/>
                    <a:pt x="1485105" y="1217460"/>
                  </a:cubicBezTo>
                  <a:cubicBezTo>
                    <a:pt x="1553730" y="1263394"/>
                    <a:pt x="1585276" y="1329252"/>
                    <a:pt x="1589703" y="1410053"/>
                  </a:cubicBezTo>
                  <a:cubicBezTo>
                    <a:pt x="1595238" y="1510777"/>
                    <a:pt x="1565906" y="1602093"/>
                    <a:pt x="1515544" y="1687874"/>
                  </a:cubicBezTo>
                  <a:cubicBezTo>
                    <a:pt x="1455773" y="1789152"/>
                    <a:pt x="1384381" y="1880468"/>
                    <a:pt x="1291958" y="1953520"/>
                  </a:cubicBezTo>
                  <a:cubicBezTo>
                    <a:pt x="1260413" y="1978425"/>
                    <a:pt x="1225547" y="1999455"/>
                    <a:pt x="1182379" y="2007203"/>
                  </a:cubicBezTo>
                  <a:cubicBezTo>
                    <a:pt x="1197876" y="1985066"/>
                    <a:pt x="1213372" y="1962375"/>
                    <a:pt x="1229421" y="1940238"/>
                  </a:cubicBezTo>
                  <a:cubicBezTo>
                    <a:pt x="1272588" y="1883235"/>
                    <a:pt x="1318523" y="1828445"/>
                    <a:pt x="1358923" y="1770335"/>
                  </a:cubicBezTo>
                  <a:cubicBezTo>
                    <a:pt x="1421461" y="1680680"/>
                    <a:pt x="1459647" y="1582169"/>
                    <a:pt x="1453006" y="1470930"/>
                  </a:cubicBezTo>
                  <a:cubicBezTo>
                    <a:pt x="1451346" y="1442152"/>
                    <a:pt x="1448025" y="1412820"/>
                    <a:pt x="1441938" y="1385149"/>
                  </a:cubicBezTo>
                  <a:cubicBezTo>
                    <a:pt x="1439170" y="1371866"/>
                    <a:pt x="1429209" y="1359137"/>
                    <a:pt x="1420907" y="1348069"/>
                  </a:cubicBezTo>
                  <a:cubicBezTo>
                    <a:pt x="1386041" y="1302688"/>
                    <a:pt x="1337893" y="1279444"/>
                    <a:pt x="1283104" y="1266715"/>
                  </a:cubicBezTo>
                  <a:cubicBezTo>
                    <a:pt x="1216692" y="1251772"/>
                    <a:pt x="1150834" y="1260627"/>
                    <a:pt x="1087190" y="1278890"/>
                  </a:cubicBezTo>
                  <a:cubicBezTo>
                    <a:pt x="1010816" y="1301027"/>
                    <a:pt x="936657" y="1329252"/>
                    <a:pt x="860837" y="1353050"/>
                  </a:cubicBezTo>
                  <a:cubicBezTo>
                    <a:pt x="715285" y="1398984"/>
                    <a:pt x="581356" y="1375740"/>
                    <a:pt x="460155" y="1282211"/>
                  </a:cubicBezTo>
                  <a:cubicBezTo>
                    <a:pt x="385995" y="1224654"/>
                    <a:pt x="328992" y="1151602"/>
                    <a:pt x="279737" y="1072461"/>
                  </a:cubicBezTo>
                  <a:cubicBezTo>
                    <a:pt x="222180" y="980592"/>
                    <a:pt x="174585" y="883742"/>
                    <a:pt x="138059" y="782464"/>
                  </a:cubicBezTo>
                  <a:cubicBezTo>
                    <a:pt x="103193" y="686168"/>
                    <a:pt x="73308" y="588211"/>
                    <a:pt x="39548" y="491361"/>
                  </a:cubicBezTo>
                  <a:cubicBezTo>
                    <a:pt x="19625" y="432697"/>
                    <a:pt x="4682" y="372927"/>
                    <a:pt x="1362" y="311496"/>
                  </a:cubicBezTo>
                  <a:cubicBezTo>
                    <a:pt x="-1959" y="258921"/>
                    <a:pt x="1362" y="206345"/>
                    <a:pt x="5236" y="153769"/>
                  </a:cubicBezTo>
                  <a:cubicBezTo>
                    <a:pt x="10217" y="90678"/>
                    <a:pt x="49510" y="50278"/>
                    <a:pt x="102639" y="23713"/>
                  </a:cubicBezTo>
                  <a:cubicBezTo>
                    <a:pt x="161856" y="-6172"/>
                    <a:pt x="222733" y="-6725"/>
                    <a:pt x="286378" y="15965"/>
                  </a:cubicBezTo>
                  <a:cubicBezTo>
                    <a:pt x="435250" y="70201"/>
                    <a:pt x="538188" y="175906"/>
                    <a:pt x="622309" y="305409"/>
                  </a:cubicBezTo>
                  <a:cubicBezTo>
                    <a:pt x="651641" y="351343"/>
                    <a:pt x="674885" y="399492"/>
                    <a:pt x="686507" y="453174"/>
                  </a:cubicBezTo>
                  <a:cubicBezTo>
                    <a:pt x="688167" y="461476"/>
                    <a:pt x="688167" y="469777"/>
                    <a:pt x="689274" y="478078"/>
                  </a:cubicBezTo>
                  <a:cubicBezTo>
                    <a:pt x="689274" y="478078"/>
                    <a:pt x="688167" y="478632"/>
                    <a:pt x="687060" y="47863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1" name="Google Shape;91;p18"/>
            <p:cNvSpPr/>
            <p:nvPr/>
          </p:nvSpPr>
          <p:spPr>
            <a:xfrm>
              <a:off x="694564" y="5055184"/>
              <a:ext cx="2003413" cy="1444450"/>
            </a:xfrm>
            <a:custGeom>
              <a:avLst/>
              <a:gdLst/>
              <a:ahLst/>
              <a:cxnLst/>
              <a:rect l="l" t="t" r="r" b="b"/>
              <a:pathLst>
                <a:path w="2003413" h="1444449" extrusionOk="0">
                  <a:moveTo>
                    <a:pt x="293748" y="0"/>
                  </a:moveTo>
                  <a:cubicBezTo>
                    <a:pt x="304816" y="40954"/>
                    <a:pt x="314225" y="81908"/>
                    <a:pt x="327507" y="121754"/>
                  </a:cubicBezTo>
                  <a:cubicBezTo>
                    <a:pt x="349644" y="189273"/>
                    <a:pt x="370121" y="258451"/>
                    <a:pt x="399453" y="322649"/>
                  </a:cubicBezTo>
                  <a:cubicBezTo>
                    <a:pt x="434319" y="397362"/>
                    <a:pt x="472505" y="472075"/>
                    <a:pt x="519547" y="539593"/>
                  </a:cubicBezTo>
                  <a:cubicBezTo>
                    <a:pt x="591493" y="644191"/>
                    <a:pt x="681148" y="732740"/>
                    <a:pt x="797368" y="791957"/>
                  </a:cubicBezTo>
                  <a:cubicBezTo>
                    <a:pt x="845517" y="816308"/>
                    <a:pt x="890344" y="846193"/>
                    <a:pt x="936832" y="873864"/>
                  </a:cubicBezTo>
                  <a:cubicBezTo>
                    <a:pt x="941813" y="876632"/>
                    <a:pt x="946241" y="879952"/>
                    <a:pt x="948454" y="881059"/>
                  </a:cubicBezTo>
                  <a:cubicBezTo>
                    <a:pt x="961183" y="848960"/>
                    <a:pt x="970591" y="815754"/>
                    <a:pt x="986641" y="786423"/>
                  </a:cubicBezTo>
                  <a:cubicBezTo>
                    <a:pt x="1016526" y="731080"/>
                    <a:pt x="1067995" y="701748"/>
                    <a:pt x="1126105" y="681271"/>
                  </a:cubicBezTo>
                  <a:cubicBezTo>
                    <a:pt x="1256714" y="635890"/>
                    <a:pt x="1387877" y="639211"/>
                    <a:pt x="1520700" y="669649"/>
                  </a:cubicBezTo>
                  <a:cubicBezTo>
                    <a:pt x="1571615" y="681271"/>
                    <a:pt x="1619764" y="698981"/>
                    <a:pt x="1664592" y="724992"/>
                  </a:cubicBezTo>
                  <a:cubicBezTo>
                    <a:pt x="1672339" y="729420"/>
                    <a:pt x="1679534" y="735507"/>
                    <a:pt x="1685068" y="744362"/>
                  </a:cubicBezTo>
                  <a:cubicBezTo>
                    <a:pt x="1671786" y="740488"/>
                    <a:pt x="1658504" y="736614"/>
                    <a:pt x="1645221" y="732740"/>
                  </a:cubicBezTo>
                  <a:cubicBezTo>
                    <a:pt x="1562761" y="707836"/>
                    <a:pt x="1479746" y="686252"/>
                    <a:pt x="1393965" y="680718"/>
                  </a:cubicBezTo>
                  <a:cubicBezTo>
                    <a:pt x="1326446" y="676290"/>
                    <a:pt x="1260035" y="682378"/>
                    <a:pt x="1198051" y="715584"/>
                  </a:cubicBezTo>
                  <a:cubicBezTo>
                    <a:pt x="1116697" y="758751"/>
                    <a:pt x="1095666" y="866116"/>
                    <a:pt x="1138280" y="938062"/>
                  </a:cubicBezTo>
                  <a:cubicBezTo>
                    <a:pt x="1185322" y="1017756"/>
                    <a:pt x="1255054" y="1073653"/>
                    <a:pt x="1328660" y="1125675"/>
                  </a:cubicBezTo>
                  <a:cubicBezTo>
                    <a:pt x="1439899" y="1204262"/>
                    <a:pt x="1562761" y="1260158"/>
                    <a:pt x="1687835" y="1311073"/>
                  </a:cubicBezTo>
                  <a:cubicBezTo>
                    <a:pt x="1790773" y="1353134"/>
                    <a:pt x="1893711" y="1395195"/>
                    <a:pt x="1997202" y="1437255"/>
                  </a:cubicBezTo>
                  <a:cubicBezTo>
                    <a:pt x="2000523" y="1438362"/>
                    <a:pt x="2003290" y="1440022"/>
                    <a:pt x="2006057" y="1446110"/>
                  </a:cubicBezTo>
                  <a:cubicBezTo>
                    <a:pt x="1983367" y="1443896"/>
                    <a:pt x="1961230" y="1442789"/>
                    <a:pt x="1938539" y="1440022"/>
                  </a:cubicBezTo>
                  <a:cubicBezTo>
                    <a:pt x="1856078" y="1428954"/>
                    <a:pt x="1776384" y="1406817"/>
                    <a:pt x="1697244" y="1383019"/>
                  </a:cubicBezTo>
                  <a:cubicBezTo>
                    <a:pt x="1546711" y="1337638"/>
                    <a:pt x="1402819" y="1274547"/>
                    <a:pt x="1260588" y="1208689"/>
                  </a:cubicBezTo>
                  <a:cubicBezTo>
                    <a:pt x="1157650" y="1160541"/>
                    <a:pt x="1068548" y="1094683"/>
                    <a:pt x="996603" y="1006687"/>
                  </a:cubicBezTo>
                  <a:cubicBezTo>
                    <a:pt x="972252" y="976802"/>
                    <a:pt x="953435" y="943597"/>
                    <a:pt x="953435" y="902643"/>
                  </a:cubicBezTo>
                  <a:cubicBezTo>
                    <a:pt x="953435" y="897662"/>
                    <a:pt x="946241" y="890467"/>
                    <a:pt x="940706" y="887700"/>
                  </a:cubicBezTo>
                  <a:cubicBezTo>
                    <a:pt x="895325" y="865563"/>
                    <a:pt x="848284" y="846193"/>
                    <a:pt x="804563" y="821842"/>
                  </a:cubicBezTo>
                  <a:cubicBezTo>
                    <a:pt x="743686" y="787530"/>
                    <a:pt x="683915" y="751003"/>
                    <a:pt x="625805" y="712263"/>
                  </a:cubicBezTo>
                  <a:cubicBezTo>
                    <a:pt x="565481" y="671863"/>
                    <a:pt x="507925" y="627588"/>
                    <a:pt x="439300" y="602131"/>
                  </a:cubicBezTo>
                  <a:cubicBezTo>
                    <a:pt x="383957" y="581654"/>
                    <a:pt x="326953" y="565051"/>
                    <a:pt x="272164" y="543467"/>
                  </a:cubicBezTo>
                  <a:cubicBezTo>
                    <a:pt x="220142" y="522990"/>
                    <a:pt x="167012" y="502514"/>
                    <a:pt x="118311" y="475396"/>
                  </a:cubicBezTo>
                  <a:cubicBezTo>
                    <a:pt x="61308" y="444404"/>
                    <a:pt x="19800" y="395702"/>
                    <a:pt x="4304" y="330951"/>
                  </a:cubicBezTo>
                  <a:cubicBezTo>
                    <a:pt x="-15619" y="249043"/>
                    <a:pt x="34743" y="159388"/>
                    <a:pt x="132146" y="142785"/>
                  </a:cubicBezTo>
                  <a:cubicBezTo>
                    <a:pt x="189150" y="133376"/>
                    <a:pt x="241725" y="143892"/>
                    <a:pt x="288767" y="178758"/>
                  </a:cubicBezTo>
                  <a:cubicBezTo>
                    <a:pt x="294855" y="183185"/>
                    <a:pt x="300942" y="186506"/>
                    <a:pt x="309797" y="192593"/>
                  </a:cubicBezTo>
                  <a:cubicBezTo>
                    <a:pt x="304816" y="157727"/>
                    <a:pt x="298729" y="126735"/>
                    <a:pt x="295408" y="95190"/>
                  </a:cubicBezTo>
                  <a:cubicBezTo>
                    <a:pt x="292087" y="63644"/>
                    <a:pt x="291534" y="32099"/>
                    <a:pt x="289874" y="553"/>
                  </a:cubicBezTo>
                  <a:cubicBezTo>
                    <a:pt x="290981" y="0"/>
                    <a:pt x="292087" y="0"/>
                    <a:pt x="293748" y="0"/>
                  </a:cubicBezTo>
                  <a:close/>
                  <a:moveTo>
                    <a:pt x="155944" y="283356"/>
                  </a:moveTo>
                  <a:cubicBezTo>
                    <a:pt x="155390" y="330397"/>
                    <a:pt x="173100" y="365817"/>
                    <a:pt x="194684" y="400129"/>
                  </a:cubicBezTo>
                  <a:cubicBezTo>
                    <a:pt x="202432" y="411751"/>
                    <a:pt x="209073" y="412858"/>
                    <a:pt x="221249" y="405664"/>
                  </a:cubicBezTo>
                  <a:cubicBezTo>
                    <a:pt x="259989" y="384080"/>
                    <a:pt x="299835" y="364156"/>
                    <a:pt x="339682" y="344233"/>
                  </a:cubicBezTo>
                  <a:cubicBezTo>
                    <a:pt x="349644" y="339252"/>
                    <a:pt x="348537" y="334271"/>
                    <a:pt x="346323" y="326523"/>
                  </a:cubicBezTo>
                  <a:cubicBezTo>
                    <a:pt x="335808" y="292764"/>
                    <a:pt x="326400" y="259005"/>
                    <a:pt x="314778" y="225799"/>
                  </a:cubicBezTo>
                  <a:cubicBezTo>
                    <a:pt x="312564" y="218604"/>
                    <a:pt x="303156" y="210303"/>
                    <a:pt x="296515" y="209196"/>
                  </a:cubicBezTo>
                  <a:cubicBezTo>
                    <a:pt x="274931" y="205876"/>
                    <a:pt x="252794" y="203109"/>
                    <a:pt x="231210" y="204769"/>
                  </a:cubicBezTo>
                  <a:cubicBezTo>
                    <a:pt x="185276" y="206982"/>
                    <a:pt x="155390" y="241849"/>
                    <a:pt x="155944" y="283356"/>
                  </a:cubicBezTo>
                  <a:close/>
                  <a:moveTo>
                    <a:pt x="216268" y="419499"/>
                  </a:moveTo>
                  <a:cubicBezTo>
                    <a:pt x="252794" y="459346"/>
                    <a:pt x="432658" y="552876"/>
                    <a:pt x="479700" y="557303"/>
                  </a:cubicBezTo>
                  <a:cubicBezTo>
                    <a:pt x="431552" y="492552"/>
                    <a:pt x="384510" y="427801"/>
                    <a:pt x="355732" y="349767"/>
                  </a:cubicBezTo>
                  <a:cubicBezTo>
                    <a:pt x="305370" y="366924"/>
                    <a:pt x="258328" y="387400"/>
                    <a:pt x="216268" y="41949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2" name="Google Shape;92;p18"/>
            <p:cNvSpPr/>
            <p:nvPr/>
          </p:nvSpPr>
          <p:spPr>
            <a:xfrm>
              <a:off x="457481" y="4158227"/>
              <a:ext cx="2069825" cy="1106858"/>
            </a:xfrm>
            <a:custGeom>
              <a:avLst/>
              <a:gdLst/>
              <a:ahLst/>
              <a:cxnLst/>
              <a:rect l="l" t="t" r="r" b="b"/>
              <a:pathLst>
                <a:path w="2069824" h="1106858" extrusionOk="0">
                  <a:moveTo>
                    <a:pt x="579532" y="774097"/>
                  </a:moveTo>
                  <a:cubicBezTo>
                    <a:pt x="574551" y="777970"/>
                    <a:pt x="569571" y="781845"/>
                    <a:pt x="565143" y="786272"/>
                  </a:cubicBezTo>
                  <a:cubicBezTo>
                    <a:pt x="540239" y="810623"/>
                    <a:pt x="536918" y="839955"/>
                    <a:pt x="554628" y="870393"/>
                  </a:cubicBezTo>
                  <a:cubicBezTo>
                    <a:pt x="573444" y="903045"/>
                    <a:pt x="602776" y="925183"/>
                    <a:pt x="633768" y="944553"/>
                  </a:cubicBezTo>
                  <a:cubicBezTo>
                    <a:pt x="652585" y="956728"/>
                    <a:pt x="673062" y="967243"/>
                    <a:pt x="693539" y="976651"/>
                  </a:cubicBezTo>
                  <a:cubicBezTo>
                    <a:pt x="698519" y="978865"/>
                    <a:pt x="707374" y="978312"/>
                    <a:pt x="711802" y="975545"/>
                  </a:cubicBezTo>
                  <a:cubicBezTo>
                    <a:pt x="767145" y="933484"/>
                    <a:pt x="824701" y="896404"/>
                    <a:pt x="891113" y="873714"/>
                  </a:cubicBezTo>
                  <a:cubicBezTo>
                    <a:pt x="892773" y="873160"/>
                    <a:pt x="894433" y="872053"/>
                    <a:pt x="898861" y="869840"/>
                  </a:cubicBezTo>
                  <a:cubicBezTo>
                    <a:pt x="855693" y="849363"/>
                    <a:pt x="816400" y="829993"/>
                    <a:pt x="776553" y="811730"/>
                  </a:cubicBezTo>
                  <a:cubicBezTo>
                    <a:pt x="627681" y="743658"/>
                    <a:pt x="482682" y="668392"/>
                    <a:pt x="344325" y="580396"/>
                  </a:cubicBezTo>
                  <a:cubicBezTo>
                    <a:pt x="244154" y="516199"/>
                    <a:pt x="147304" y="445913"/>
                    <a:pt x="72591" y="351830"/>
                  </a:cubicBezTo>
                  <a:cubicBezTo>
                    <a:pt x="9500" y="274904"/>
                    <a:pt x="-19278" y="186355"/>
                    <a:pt x="13928" y="85631"/>
                  </a:cubicBezTo>
                  <a:cubicBezTo>
                    <a:pt x="22229" y="59620"/>
                    <a:pt x="37172" y="38036"/>
                    <a:pt x="57095" y="19773"/>
                  </a:cubicBezTo>
                  <a:cubicBezTo>
                    <a:pt x="81999" y="-2918"/>
                    <a:pt x="117972" y="-7345"/>
                    <a:pt x="145090" y="13132"/>
                  </a:cubicBezTo>
                  <a:cubicBezTo>
                    <a:pt x="167781" y="30288"/>
                    <a:pt x="186598" y="52425"/>
                    <a:pt x="209288" y="74009"/>
                  </a:cubicBezTo>
                  <a:cubicBezTo>
                    <a:pt x="184937" y="87844"/>
                    <a:pt x="184937" y="108875"/>
                    <a:pt x="181617" y="127691"/>
                  </a:cubicBezTo>
                  <a:cubicBezTo>
                    <a:pt x="169441" y="193549"/>
                    <a:pt x="181063" y="256087"/>
                    <a:pt x="208735" y="316964"/>
                  </a:cubicBezTo>
                  <a:cubicBezTo>
                    <a:pt x="234746" y="374521"/>
                    <a:pt x="272933" y="422669"/>
                    <a:pt x="317207" y="466943"/>
                  </a:cubicBezTo>
                  <a:cubicBezTo>
                    <a:pt x="435087" y="584270"/>
                    <a:pt x="576212" y="666731"/>
                    <a:pt x="722870" y="741998"/>
                  </a:cubicBezTo>
                  <a:cubicBezTo>
                    <a:pt x="772126" y="767455"/>
                    <a:pt x="821934" y="792913"/>
                    <a:pt x="872296" y="816710"/>
                  </a:cubicBezTo>
                  <a:cubicBezTo>
                    <a:pt x="970253" y="863752"/>
                    <a:pt x="1062122" y="919648"/>
                    <a:pt x="1147904" y="986613"/>
                  </a:cubicBezTo>
                  <a:cubicBezTo>
                    <a:pt x="1173362" y="1006537"/>
                    <a:pt x="1197712" y="1028120"/>
                    <a:pt x="1221510" y="1050258"/>
                  </a:cubicBezTo>
                  <a:cubicBezTo>
                    <a:pt x="1239220" y="1066861"/>
                    <a:pt x="1256929" y="1075162"/>
                    <a:pt x="1281834" y="1074608"/>
                  </a:cubicBezTo>
                  <a:cubicBezTo>
                    <a:pt x="1377577" y="1071841"/>
                    <a:pt x="1473320" y="1073502"/>
                    <a:pt x="1569063" y="1069074"/>
                  </a:cubicBezTo>
                  <a:cubicBezTo>
                    <a:pt x="1721810" y="1062433"/>
                    <a:pt x="1872896" y="1043616"/>
                    <a:pt x="2022875" y="1015945"/>
                  </a:cubicBezTo>
                  <a:cubicBezTo>
                    <a:pt x="2031730" y="1014285"/>
                    <a:pt x="2041692" y="1014285"/>
                    <a:pt x="2050547" y="1012624"/>
                  </a:cubicBezTo>
                  <a:cubicBezTo>
                    <a:pt x="2057188" y="1011518"/>
                    <a:pt x="2062722" y="1008197"/>
                    <a:pt x="2070470" y="1004876"/>
                  </a:cubicBezTo>
                  <a:cubicBezTo>
                    <a:pt x="2074344" y="1014838"/>
                    <a:pt x="2066596" y="1016498"/>
                    <a:pt x="2058295" y="1018159"/>
                  </a:cubicBezTo>
                  <a:cubicBezTo>
                    <a:pt x="2000185" y="1029227"/>
                    <a:pt x="1942628" y="1043063"/>
                    <a:pt x="1883964" y="1051364"/>
                  </a:cubicBezTo>
                  <a:cubicBezTo>
                    <a:pt x="1753909" y="1070181"/>
                    <a:pt x="1623299" y="1087891"/>
                    <a:pt x="1492690" y="1102833"/>
                  </a:cubicBezTo>
                  <a:cubicBezTo>
                    <a:pt x="1383665" y="1115009"/>
                    <a:pt x="1273532" y="1113349"/>
                    <a:pt x="1163953" y="1106154"/>
                  </a:cubicBezTo>
                  <a:cubicBezTo>
                    <a:pt x="1085366" y="1101173"/>
                    <a:pt x="1006226" y="1095639"/>
                    <a:pt x="928746" y="1083463"/>
                  </a:cubicBezTo>
                  <a:cubicBezTo>
                    <a:pt x="855140" y="1071841"/>
                    <a:pt x="781534" y="1055238"/>
                    <a:pt x="712909" y="1024246"/>
                  </a:cubicBezTo>
                  <a:cubicBezTo>
                    <a:pt x="655905" y="998789"/>
                    <a:pt x="603883" y="965030"/>
                    <a:pt x="562376" y="917435"/>
                  </a:cubicBezTo>
                  <a:cubicBezTo>
                    <a:pt x="529170" y="879248"/>
                    <a:pt x="523636" y="839401"/>
                    <a:pt x="544666" y="803982"/>
                  </a:cubicBezTo>
                  <a:cubicBezTo>
                    <a:pt x="552414" y="791253"/>
                    <a:pt x="564036" y="780738"/>
                    <a:pt x="573444" y="769116"/>
                  </a:cubicBezTo>
                  <a:cubicBezTo>
                    <a:pt x="575658" y="770776"/>
                    <a:pt x="577872" y="772436"/>
                    <a:pt x="579532" y="77409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3" name="Google Shape;93;p18"/>
            <p:cNvSpPr/>
            <p:nvPr/>
          </p:nvSpPr>
          <p:spPr>
            <a:xfrm>
              <a:off x="483281" y="5137403"/>
              <a:ext cx="1505327" cy="1317161"/>
            </a:xfrm>
            <a:custGeom>
              <a:avLst/>
              <a:gdLst/>
              <a:ahLst/>
              <a:cxnLst/>
              <a:rect l="l" t="t" r="r" b="b"/>
              <a:pathLst>
                <a:path w="1505326" h="1317161" extrusionOk="0">
                  <a:moveTo>
                    <a:pt x="1507844" y="1291392"/>
                  </a:moveTo>
                  <a:cubicBezTo>
                    <a:pt x="1471871" y="1294713"/>
                    <a:pt x="1435344" y="1298587"/>
                    <a:pt x="1399371" y="1301908"/>
                  </a:cubicBezTo>
                  <a:cubicBezTo>
                    <a:pt x="1257694" y="1314636"/>
                    <a:pt x="1116016" y="1320171"/>
                    <a:pt x="973784" y="1315743"/>
                  </a:cubicBezTo>
                  <a:cubicBezTo>
                    <a:pt x="834874" y="1311316"/>
                    <a:pt x="697070" y="1295820"/>
                    <a:pt x="562033" y="1262614"/>
                  </a:cubicBezTo>
                  <a:cubicBezTo>
                    <a:pt x="445260" y="1234389"/>
                    <a:pt x="331807" y="1193989"/>
                    <a:pt x="228869" y="1130898"/>
                  </a:cubicBezTo>
                  <a:cubicBezTo>
                    <a:pt x="157477" y="1087177"/>
                    <a:pt x="93279" y="1035708"/>
                    <a:pt x="50665" y="961549"/>
                  </a:cubicBezTo>
                  <a:cubicBezTo>
                    <a:pt x="-5232" y="864145"/>
                    <a:pt x="-17407" y="760654"/>
                    <a:pt x="26867" y="657716"/>
                  </a:cubicBezTo>
                  <a:cubicBezTo>
                    <a:pt x="62287" y="575809"/>
                    <a:pt x="123164" y="512164"/>
                    <a:pt x="200091" y="465676"/>
                  </a:cubicBezTo>
                  <a:cubicBezTo>
                    <a:pt x="208945" y="460142"/>
                    <a:pt x="217800" y="455161"/>
                    <a:pt x="228316" y="449074"/>
                  </a:cubicBezTo>
                  <a:cubicBezTo>
                    <a:pt x="206178" y="429150"/>
                    <a:pt x="184595" y="411440"/>
                    <a:pt x="164671" y="391517"/>
                  </a:cubicBezTo>
                  <a:cubicBezTo>
                    <a:pt x="134233" y="362185"/>
                    <a:pt x="104347" y="331747"/>
                    <a:pt x="92172" y="289133"/>
                  </a:cubicBezTo>
                  <a:cubicBezTo>
                    <a:pt x="70035" y="209992"/>
                    <a:pt x="87745" y="140260"/>
                    <a:pt x="141981" y="78830"/>
                  </a:cubicBezTo>
                  <a:cubicBezTo>
                    <a:pt x="202858" y="9651"/>
                    <a:pt x="280338" y="-10273"/>
                    <a:pt x="368886" y="4670"/>
                  </a:cubicBezTo>
                  <a:cubicBezTo>
                    <a:pt x="394344" y="9097"/>
                    <a:pt x="419249" y="15185"/>
                    <a:pt x="444706" y="20719"/>
                  </a:cubicBezTo>
                  <a:cubicBezTo>
                    <a:pt x="444706" y="22933"/>
                    <a:pt x="444153" y="25147"/>
                    <a:pt x="444153" y="27361"/>
                  </a:cubicBezTo>
                  <a:cubicBezTo>
                    <a:pt x="438065" y="26807"/>
                    <a:pt x="431977" y="26254"/>
                    <a:pt x="425890" y="25700"/>
                  </a:cubicBezTo>
                  <a:cubicBezTo>
                    <a:pt x="419802" y="24594"/>
                    <a:pt x="413161" y="23487"/>
                    <a:pt x="407073" y="22380"/>
                  </a:cubicBezTo>
                  <a:cubicBezTo>
                    <a:pt x="316864" y="3563"/>
                    <a:pt x="239384" y="27361"/>
                    <a:pt x="175186" y="92665"/>
                  </a:cubicBezTo>
                  <a:cubicBezTo>
                    <a:pt x="120397" y="148008"/>
                    <a:pt x="115416" y="229362"/>
                    <a:pt x="147515" y="292453"/>
                  </a:cubicBezTo>
                  <a:cubicBezTo>
                    <a:pt x="188469" y="372147"/>
                    <a:pt x="258754" y="421402"/>
                    <a:pt x="332914" y="465123"/>
                  </a:cubicBezTo>
                  <a:cubicBezTo>
                    <a:pt x="400432" y="505523"/>
                    <a:pt x="476805" y="522680"/>
                    <a:pt x="551518" y="543710"/>
                  </a:cubicBezTo>
                  <a:cubicBezTo>
                    <a:pt x="632872" y="566401"/>
                    <a:pt x="713673" y="589091"/>
                    <a:pt x="786172" y="633919"/>
                  </a:cubicBezTo>
                  <a:cubicBezTo>
                    <a:pt x="812183" y="649968"/>
                    <a:pt x="834874" y="670999"/>
                    <a:pt x="858671" y="690369"/>
                  </a:cubicBezTo>
                  <a:cubicBezTo>
                    <a:pt x="861992" y="693136"/>
                    <a:pt x="864205" y="697010"/>
                    <a:pt x="865866" y="699223"/>
                  </a:cubicBezTo>
                  <a:cubicBezTo>
                    <a:pt x="827679" y="675979"/>
                    <a:pt x="790046" y="650522"/>
                    <a:pt x="750199" y="628938"/>
                  </a:cubicBezTo>
                  <a:cubicBezTo>
                    <a:pt x="688769" y="595179"/>
                    <a:pt x="620143" y="580790"/>
                    <a:pt x="552625" y="564187"/>
                  </a:cubicBezTo>
                  <a:cubicBezTo>
                    <a:pt x="491194" y="548691"/>
                    <a:pt x="429764" y="534855"/>
                    <a:pt x="369440" y="516038"/>
                  </a:cubicBezTo>
                  <a:cubicBezTo>
                    <a:pt x="334574" y="504970"/>
                    <a:pt x="301922" y="486707"/>
                    <a:pt x="268716" y="470657"/>
                  </a:cubicBezTo>
                  <a:cubicBezTo>
                    <a:pt x="257647" y="465676"/>
                    <a:pt x="248792" y="459589"/>
                    <a:pt x="237724" y="469550"/>
                  </a:cubicBezTo>
                  <a:cubicBezTo>
                    <a:pt x="201751" y="502203"/>
                    <a:pt x="161904" y="530981"/>
                    <a:pt x="129805" y="566954"/>
                  </a:cubicBezTo>
                  <a:cubicBezTo>
                    <a:pt x="88851" y="613442"/>
                    <a:pt x="61180" y="669338"/>
                    <a:pt x="63947" y="734089"/>
                  </a:cubicBezTo>
                  <a:cubicBezTo>
                    <a:pt x="66161" y="793306"/>
                    <a:pt x="85531" y="847543"/>
                    <a:pt x="115969" y="897904"/>
                  </a:cubicBezTo>
                  <a:cubicBezTo>
                    <a:pt x="158583" y="968743"/>
                    <a:pt x="222781" y="1015785"/>
                    <a:pt x="290300" y="1058952"/>
                  </a:cubicBezTo>
                  <a:cubicBezTo>
                    <a:pt x="398218" y="1127578"/>
                    <a:pt x="515545" y="1176279"/>
                    <a:pt x="637853" y="1211145"/>
                  </a:cubicBezTo>
                  <a:cubicBezTo>
                    <a:pt x="793920" y="1255420"/>
                    <a:pt x="953308" y="1278664"/>
                    <a:pt x="1114909" y="1281984"/>
                  </a:cubicBezTo>
                  <a:cubicBezTo>
                    <a:pt x="1236110" y="1284752"/>
                    <a:pt x="1357311" y="1285305"/>
                    <a:pt x="1478512" y="1286965"/>
                  </a:cubicBezTo>
                  <a:cubicBezTo>
                    <a:pt x="1488473" y="1286965"/>
                    <a:pt x="1498989" y="1288072"/>
                    <a:pt x="1508950" y="1288625"/>
                  </a:cubicBezTo>
                  <a:cubicBezTo>
                    <a:pt x="1507844" y="1289732"/>
                    <a:pt x="1507844" y="1290839"/>
                    <a:pt x="1507844" y="129139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4" name="Google Shape;94;p18"/>
            <p:cNvSpPr/>
            <p:nvPr/>
          </p:nvSpPr>
          <p:spPr>
            <a:xfrm>
              <a:off x="677455" y="4284258"/>
              <a:ext cx="1416778" cy="907624"/>
            </a:xfrm>
            <a:custGeom>
              <a:avLst/>
              <a:gdLst/>
              <a:ahLst/>
              <a:cxnLst/>
              <a:rect l="l" t="t" r="r" b="b"/>
              <a:pathLst>
                <a:path w="1416778" h="907623" extrusionOk="0">
                  <a:moveTo>
                    <a:pt x="4810" y="0"/>
                  </a:moveTo>
                  <a:cubicBezTo>
                    <a:pt x="16432" y="23244"/>
                    <a:pt x="25841" y="45935"/>
                    <a:pt x="38570" y="66411"/>
                  </a:cubicBezTo>
                  <a:cubicBezTo>
                    <a:pt x="67901" y="112899"/>
                    <a:pt x="94466" y="162155"/>
                    <a:pt x="130439" y="203108"/>
                  </a:cubicBezTo>
                  <a:cubicBezTo>
                    <a:pt x="189102" y="270073"/>
                    <a:pt x="253300" y="332057"/>
                    <a:pt x="316391" y="395702"/>
                  </a:cubicBezTo>
                  <a:cubicBezTo>
                    <a:pt x="414348" y="494212"/>
                    <a:pt x="534995" y="558963"/>
                    <a:pt x="655643" y="623714"/>
                  </a:cubicBezTo>
                  <a:cubicBezTo>
                    <a:pt x="687742" y="640871"/>
                    <a:pt x="720394" y="657474"/>
                    <a:pt x="752493" y="675183"/>
                  </a:cubicBezTo>
                  <a:cubicBezTo>
                    <a:pt x="790680" y="696214"/>
                    <a:pt x="831080" y="704515"/>
                    <a:pt x="874801" y="700088"/>
                  </a:cubicBezTo>
                  <a:cubicBezTo>
                    <a:pt x="948407" y="692340"/>
                    <a:pt x="1022566" y="686805"/>
                    <a:pt x="1096726" y="680164"/>
                  </a:cubicBezTo>
                  <a:cubicBezTo>
                    <a:pt x="1198003" y="671309"/>
                    <a:pt x="1298727" y="660794"/>
                    <a:pt x="1400558" y="664668"/>
                  </a:cubicBezTo>
                  <a:cubicBezTo>
                    <a:pt x="1406093" y="664668"/>
                    <a:pt x="1411627" y="665222"/>
                    <a:pt x="1416608" y="665775"/>
                  </a:cubicBezTo>
                  <a:cubicBezTo>
                    <a:pt x="1416608" y="667435"/>
                    <a:pt x="1416608" y="669096"/>
                    <a:pt x="1417161" y="670203"/>
                  </a:cubicBezTo>
                  <a:cubicBezTo>
                    <a:pt x="1374547" y="674630"/>
                    <a:pt x="1332487" y="679611"/>
                    <a:pt x="1289873" y="683485"/>
                  </a:cubicBezTo>
                  <a:cubicBezTo>
                    <a:pt x="1231209" y="689019"/>
                    <a:pt x="1172546" y="693447"/>
                    <a:pt x="1117756" y="715584"/>
                  </a:cubicBezTo>
                  <a:cubicBezTo>
                    <a:pt x="1090638" y="726652"/>
                    <a:pt x="1064074" y="741041"/>
                    <a:pt x="1040830" y="758198"/>
                  </a:cubicBezTo>
                  <a:cubicBezTo>
                    <a:pt x="1016479" y="776461"/>
                    <a:pt x="1013711" y="811880"/>
                    <a:pt x="1032528" y="835678"/>
                  </a:cubicBezTo>
                  <a:cubicBezTo>
                    <a:pt x="1050238" y="858368"/>
                    <a:pt x="1071268" y="878292"/>
                    <a:pt x="1091192" y="899322"/>
                  </a:cubicBezTo>
                  <a:cubicBezTo>
                    <a:pt x="1093405" y="901536"/>
                    <a:pt x="1095619" y="903750"/>
                    <a:pt x="1096172" y="908730"/>
                  </a:cubicBezTo>
                  <a:cubicBezTo>
                    <a:pt x="1066287" y="891574"/>
                    <a:pt x="1036956" y="873311"/>
                    <a:pt x="1006517" y="857262"/>
                  </a:cubicBezTo>
                  <a:cubicBezTo>
                    <a:pt x="927930" y="815201"/>
                    <a:pt x="849343" y="772587"/>
                    <a:pt x="769649" y="732740"/>
                  </a:cubicBezTo>
                  <a:cubicBezTo>
                    <a:pt x="581483" y="638104"/>
                    <a:pt x="392764" y="545128"/>
                    <a:pt x="227842" y="411751"/>
                  </a:cubicBezTo>
                  <a:cubicBezTo>
                    <a:pt x="150916" y="349214"/>
                    <a:pt x="80630" y="280588"/>
                    <a:pt x="35802" y="190380"/>
                  </a:cubicBezTo>
                  <a:cubicBezTo>
                    <a:pt x="5364" y="130609"/>
                    <a:pt x="-7919" y="68625"/>
                    <a:pt x="481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5" name="Google Shape;95;p18"/>
            <p:cNvSpPr/>
            <p:nvPr/>
          </p:nvSpPr>
          <p:spPr>
            <a:xfrm>
              <a:off x="2460433" y="5574262"/>
              <a:ext cx="531292" cy="874418"/>
            </a:xfrm>
            <a:custGeom>
              <a:avLst/>
              <a:gdLst/>
              <a:ahLst/>
              <a:cxnLst/>
              <a:rect l="l" t="t" r="r" b="b"/>
              <a:pathLst>
                <a:path w="531291" h="874417" extrusionOk="0">
                  <a:moveTo>
                    <a:pt x="0" y="226944"/>
                  </a:moveTo>
                  <a:cubicBezTo>
                    <a:pt x="17156" y="164960"/>
                    <a:pt x="54789" y="117365"/>
                    <a:pt x="103491" y="77518"/>
                  </a:cubicBezTo>
                  <a:cubicBezTo>
                    <a:pt x="189826" y="6679"/>
                    <a:pt x="289444" y="-16011"/>
                    <a:pt x="396809" y="11107"/>
                  </a:cubicBezTo>
                  <a:cubicBezTo>
                    <a:pt x="425034" y="18302"/>
                    <a:pt x="451045" y="41546"/>
                    <a:pt x="474289" y="61469"/>
                  </a:cubicBezTo>
                  <a:cubicBezTo>
                    <a:pt x="504727" y="88034"/>
                    <a:pt x="524097" y="123453"/>
                    <a:pt x="530738" y="163300"/>
                  </a:cubicBezTo>
                  <a:cubicBezTo>
                    <a:pt x="536826" y="202593"/>
                    <a:pt x="531845" y="241887"/>
                    <a:pt x="520777" y="280073"/>
                  </a:cubicBezTo>
                  <a:cubicBezTo>
                    <a:pt x="503620" y="339844"/>
                    <a:pt x="472628" y="394080"/>
                    <a:pt x="446064" y="449423"/>
                  </a:cubicBezTo>
                  <a:cubicBezTo>
                    <a:pt x="420606" y="502552"/>
                    <a:pt x="397915" y="557342"/>
                    <a:pt x="379099" y="613238"/>
                  </a:cubicBezTo>
                  <a:cubicBezTo>
                    <a:pt x="363049" y="660832"/>
                    <a:pt x="351981" y="710088"/>
                    <a:pt x="341466" y="759343"/>
                  </a:cubicBezTo>
                  <a:cubicBezTo>
                    <a:pt x="333718" y="797530"/>
                    <a:pt x="330397" y="836823"/>
                    <a:pt x="321542" y="876670"/>
                  </a:cubicBezTo>
                  <a:cubicBezTo>
                    <a:pt x="318775" y="857300"/>
                    <a:pt x="314901" y="838483"/>
                    <a:pt x="314348" y="819113"/>
                  </a:cubicBezTo>
                  <a:cubicBezTo>
                    <a:pt x="309920" y="733885"/>
                    <a:pt x="330951" y="653638"/>
                    <a:pt x="363049" y="575605"/>
                  </a:cubicBezTo>
                  <a:cubicBezTo>
                    <a:pt x="394595" y="500338"/>
                    <a:pt x="430014" y="426732"/>
                    <a:pt x="461007" y="350912"/>
                  </a:cubicBezTo>
                  <a:cubicBezTo>
                    <a:pt x="481483" y="301104"/>
                    <a:pt x="500853" y="249635"/>
                    <a:pt x="492552" y="194292"/>
                  </a:cubicBezTo>
                  <a:cubicBezTo>
                    <a:pt x="480377" y="110724"/>
                    <a:pt x="428908" y="53721"/>
                    <a:pt x="344786" y="44866"/>
                  </a:cubicBezTo>
                  <a:cubicBezTo>
                    <a:pt x="255684" y="35458"/>
                    <a:pt x="177097" y="64790"/>
                    <a:pt x="104598" y="115152"/>
                  </a:cubicBezTo>
                  <a:cubicBezTo>
                    <a:pt x="61431" y="144483"/>
                    <a:pt x="26011" y="181563"/>
                    <a:pt x="0" y="22694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6" name="Google Shape;96;p18"/>
            <p:cNvSpPr/>
            <p:nvPr/>
          </p:nvSpPr>
          <p:spPr>
            <a:xfrm>
              <a:off x="1297125" y="3383321"/>
              <a:ext cx="691786" cy="686252"/>
            </a:xfrm>
            <a:custGeom>
              <a:avLst/>
              <a:gdLst/>
              <a:ahLst/>
              <a:cxnLst/>
              <a:rect l="l" t="t" r="r" b="b"/>
              <a:pathLst>
                <a:path w="691786" h="686251" extrusionOk="0">
                  <a:moveTo>
                    <a:pt x="0" y="688974"/>
                  </a:moveTo>
                  <a:cubicBezTo>
                    <a:pt x="26011" y="650234"/>
                    <a:pt x="59770" y="619795"/>
                    <a:pt x="97404" y="594337"/>
                  </a:cubicBezTo>
                  <a:cubicBezTo>
                    <a:pt x="192040" y="530693"/>
                    <a:pt x="299405" y="496934"/>
                    <a:pt x="407877" y="465942"/>
                  </a:cubicBezTo>
                  <a:cubicBezTo>
                    <a:pt x="462667" y="449892"/>
                    <a:pt x="515242" y="428862"/>
                    <a:pt x="565051" y="401744"/>
                  </a:cubicBezTo>
                  <a:cubicBezTo>
                    <a:pt x="673523" y="342527"/>
                    <a:pt x="679611" y="218559"/>
                    <a:pt x="607112" y="139419"/>
                  </a:cubicBezTo>
                  <a:cubicBezTo>
                    <a:pt x="536273" y="62492"/>
                    <a:pt x="444404" y="30393"/>
                    <a:pt x="343126" y="24859"/>
                  </a:cubicBezTo>
                  <a:cubicBezTo>
                    <a:pt x="309367" y="22645"/>
                    <a:pt x="275608" y="28733"/>
                    <a:pt x="242955" y="30947"/>
                  </a:cubicBezTo>
                  <a:cubicBezTo>
                    <a:pt x="274501" y="14344"/>
                    <a:pt x="309367" y="3275"/>
                    <a:pt x="346447" y="1062"/>
                  </a:cubicBezTo>
                  <a:cubicBezTo>
                    <a:pt x="433335" y="-4473"/>
                    <a:pt x="515242" y="11023"/>
                    <a:pt x="587742" y="61939"/>
                  </a:cubicBezTo>
                  <a:cubicBezTo>
                    <a:pt x="624821" y="87950"/>
                    <a:pt x="656920" y="118388"/>
                    <a:pt x="679611" y="158235"/>
                  </a:cubicBezTo>
                  <a:cubicBezTo>
                    <a:pt x="697321" y="189781"/>
                    <a:pt x="696214" y="225200"/>
                    <a:pt x="695107" y="260066"/>
                  </a:cubicBezTo>
                  <a:cubicBezTo>
                    <a:pt x="692340" y="346401"/>
                    <a:pt x="642531" y="400084"/>
                    <a:pt x="570032" y="438270"/>
                  </a:cubicBezTo>
                  <a:cubicBezTo>
                    <a:pt x="519116" y="464835"/>
                    <a:pt x="464880" y="480331"/>
                    <a:pt x="409537" y="494167"/>
                  </a:cubicBezTo>
                  <a:cubicBezTo>
                    <a:pt x="337038" y="512430"/>
                    <a:pt x="266753" y="537888"/>
                    <a:pt x="198681" y="569987"/>
                  </a:cubicBezTo>
                  <a:cubicBezTo>
                    <a:pt x="128396" y="602086"/>
                    <a:pt x="63091" y="643593"/>
                    <a:pt x="0" y="68897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7" name="Google Shape;97;p18"/>
            <p:cNvSpPr/>
            <p:nvPr/>
          </p:nvSpPr>
          <p:spPr>
            <a:xfrm>
              <a:off x="857950" y="5908322"/>
              <a:ext cx="237974" cy="177097"/>
            </a:xfrm>
            <a:custGeom>
              <a:avLst/>
              <a:gdLst/>
              <a:ahLst/>
              <a:cxnLst/>
              <a:rect l="l" t="t" r="r" b="b"/>
              <a:pathLst>
                <a:path w="237974" h="177097" extrusionOk="0">
                  <a:moveTo>
                    <a:pt x="242154" y="132519"/>
                  </a:moveTo>
                  <a:cubicBezTo>
                    <a:pt x="203968" y="128645"/>
                    <a:pt x="171869" y="124771"/>
                    <a:pt x="139770" y="121451"/>
                  </a:cubicBezTo>
                  <a:cubicBezTo>
                    <a:pt x="139770" y="123111"/>
                    <a:pt x="139217" y="124771"/>
                    <a:pt x="139217" y="126432"/>
                  </a:cubicBezTo>
                  <a:cubicBezTo>
                    <a:pt x="166335" y="129199"/>
                    <a:pt x="193453" y="131966"/>
                    <a:pt x="220571" y="135287"/>
                  </a:cubicBezTo>
                  <a:cubicBezTo>
                    <a:pt x="221124" y="136394"/>
                    <a:pt x="221124" y="138054"/>
                    <a:pt x="221678" y="139161"/>
                  </a:cubicBezTo>
                  <a:cubicBezTo>
                    <a:pt x="205628" y="143588"/>
                    <a:pt x="189025" y="148015"/>
                    <a:pt x="172976" y="152443"/>
                  </a:cubicBezTo>
                  <a:cubicBezTo>
                    <a:pt x="143091" y="160744"/>
                    <a:pt x="113206" y="171259"/>
                    <a:pt x="82767" y="177901"/>
                  </a:cubicBezTo>
                  <a:cubicBezTo>
                    <a:pt x="53435" y="184542"/>
                    <a:pt x="29638" y="171259"/>
                    <a:pt x="10268" y="149676"/>
                  </a:cubicBezTo>
                  <a:cubicBezTo>
                    <a:pt x="-5782" y="130859"/>
                    <a:pt x="-2461" y="93779"/>
                    <a:pt x="16355" y="72749"/>
                  </a:cubicBezTo>
                  <a:cubicBezTo>
                    <a:pt x="33512" y="53379"/>
                    <a:pt x="63950" y="50059"/>
                    <a:pt x="85534" y="65001"/>
                  </a:cubicBezTo>
                  <a:cubicBezTo>
                    <a:pt x="88855" y="67215"/>
                    <a:pt x="91622" y="69428"/>
                    <a:pt x="98263" y="74409"/>
                  </a:cubicBezTo>
                  <a:cubicBezTo>
                    <a:pt x="94942" y="68875"/>
                    <a:pt x="93836" y="67215"/>
                    <a:pt x="93282" y="65555"/>
                  </a:cubicBezTo>
                  <a:cubicBezTo>
                    <a:pt x="80553" y="41757"/>
                    <a:pt x="80553" y="21834"/>
                    <a:pt x="92729" y="10765"/>
                  </a:cubicBezTo>
                  <a:cubicBezTo>
                    <a:pt x="105458" y="-1410"/>
                    <a:pt x="137556" y="-4731"/>
                    <a:pt x="154713" y="8551"/>
                  </a:cubicBezTo>
                  <a:cubicBezTo>
                    <a:pt x="172976" y="22941"/>
                    <a:pt x="189579" y="40650"/>
                    <a:pt x="202861" y="59467"/>
                  </a:cubicBezTo>
                  <a:cubicBezTo>
                    <a:pt x="217804" y="80497"/>
                    <a:pt x="227765" y="104848"/>
                    <a:pt x="242154" y="13251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8" name="Google Shape;98;p18"/>
            <p:cNvSpPr/>
            <p:nvPr/>
          </p:nvSpPr>
          <p:spPr>
            <a:xfrm>
              <a:off x="1371001" y="6228881"/>
              <a:ext cx="265646" cy="143892"/>
            </a:xfrm>
            <a:custGeom>
              <a:avLst/>
              <a:gdLst/>
              <a:ahLst/>
              <a:cxnLst/>
              <a:rect l="l" t="t" r="r" b="b"/>
              <a:pathLst>
                <a:path w="265645" h="143891" extrusionOk="0">
                  <a:moveTo>
                    <a:pt x="267589" y="92549"/>
                  </a:moveTo>
                  <a:cubicBezTo>
                    <a:pt x="264822" y="95316"/>
                    <a:pt x="262609" y="100297"/>
                    <a:pt x="259288" y="101404"/>
                  </a:cubicBezTo>
                  <a:cubicBezTo>
                    <a:pt x="209479" y="116347"/>
                    <a:pt x="160224" y="132950"/>
                    <a:pt x="109309" y="144571"/>
                  </a:cubicBezTo>
                  <a:cubicBezTo>
                    <a:pt x="71122" y="153426"/>
                    <a:pt x="36809" y="139591"/>
                    <a:pt x="11905" y="109152"/>
                  </a:cubicBezTo>
                  <a:cubicBezTo>
                    <a:pt x="-15766" y="75393"/>
                    <a:pt x="8031" y="13409"/>
                    <a:pt x="50092" y="2340"/>
                  </a:cubicBezTo>
                  <a:cubicBezTo>
                    <a:pt x="81637" y="-5961"/>
                    <a:pt x="102114" y="8981"/>
                    <a:pt x="121484" y="28905"/>
                  </a:cubicBezTo>
                  <a:cubicBezTo>
                    <a:pt x="129232" y="37760"/>
                    <a:pt x="136980" y="47168"/>
                    <a:pt x="144728" y="56023"/>
                  </a:cubicBezTo>
                  <a:cubicBezTo>
                    <a:pt x="149709" y="74286"/>
                    <a:pt x="161331" y="85355"/>
                    <a:pt x="181254" y="87015"/>
                  </a:cubicBezTo>
                  <a:cubicBezTo>
                    <a:pt x="211140" y="88675"/>
                    <a:pt x="239365" y="90889"/>
                    <a:pt x="267589" y="92549"/>
                  </a:cubicBezTo>
                  <a:lnTo>
                    <a:pt x="267589" y="92549"/>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9" name="Google Shape;99;p18"/>
            <p:cNvSpPr/>
            <p:nvPr/>
          </p:nvSpPr>
          <p:spPr>
            <a:xfrm>
              <a:off x="1471406" y="6163113"/>
              <a:ext cx="182632" cy="154960"/>
            </a:xfrm>
            <a:custGeom>
              <a:avLst/>
              <a:gdLst/>
              <a:ahLst/>
              <a:cxnLst/>
              <a:rect l="l" t="t" r="r" b="b"/>
              <a:pathLst>
                <a:path w="182631" h="154960" extrusionOk="0">
                  <a:moveTo>
                    <a:pt x="45430" y="121790"/>
                  </a:moveTo>
                  <a:cubicBezTo>
                    <a:pt x="37682" y="112936"/>
                    <a:pt x="29935" y="103527"/>
                    <a:pt x="22186" y="94672"/>
                  </a:cubicBezTo>
                  <a:cubicBezTo>
                    <a:pt x="15545" y="81944"/>
                    <a:pt x="7244" y="69768"/>
                    <a:pt x="2816" y="56486"/>
                  </a:cubicBezTo>
                  <a:cubicBezTo>
                    <a:pt x="-6592" y="30474"/>
                    <a:pt x="8351" y="5570"/>
                    <a:pt x="36022" y="1143"/>
                  </a:cubicBezTo>
                  <a:cubicBezTo>
                    <a:pt x="76976" y="-5498"/>
                    <a:pt x="105754" y="17746"/>
                    <a:pt x="127338" y="46524"/>
                  </a:cubicBezTo>
                  <a:cubicBezTo>
                    <a:pt x="148922" y="76409"/>
                    <a:pt x="164418" y="110168"/>
                    <a:pt x="182681" y="142821"/>
                  </a:cubicBezTo>
                  <a:cubicBezTo>
                    <a:pt x="184895" y="147248"/>
                    <a:pt x="185448" y="152229"/>
                    <a:pt x="187108" y="158870"/>
                  </a:cubicBezTo>
                  <a:cubicBezTo>
                    <a:pt x="179360" y="158870"/>
                    <a:pt x="173826" y="158870"/>
                    <a:pt x="168292" y="158870"/>
                  </a:cubicBezTo>
                  <a:cubicBezTo>
                    <a:pt x="168292" y="158870"/>
                    <a:pt x="168845" y="159424"/>
                    <a:pt x="168845" y="159424"/>
                  </a:cubicBezTo>
                  <a:cubicBezTo>
                    <a:pt x="145601" y="156103"/>
                    <a:pt x="122357" y="151676"/>
                    <a:pt x="99113" y="149462"/>
                  </a:cubicBezTo>
                  <a:cubicBezTo>
                    <a:pt x="76976" y="146141"/>
                    <a:pt x="57606" y="141160"/>
                    <a:pt x="45430" y="12179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0" name="Google Shape;100;p18"/>
            <p:cNvSpPr/>
            <p:nvPr/>
          </p:nvSpPr>
          <p:spPr>
            <a:xfrm>
              <a:off x="1263366" y="4727001"/>
              <a:ext cx="852281" cy="99617"/>
            </a:xfrm>
            <a:custGeom>
              <a:avLst/>
              <a:gdLst/>
              <a:ahLst/>
              <a:cxnLst/>
              <a:rect l="l" t="t" r="r" b="b"/>
              <a:pathLst>
                <a:path w="852280" h="99617" extrusionOk="0">
                  <a:moveTo>
                    <a:pt x="0" y="99617"/>
                  </a:moveTo>
                  <a:cubicBezTo>
                    <a:pt x="38187" y="88549"/>
                    <a:pt x="76373" y="76927"/>
                    <a:pt x="114560" y="66965"/>
                  </a:cubicBezTo>
                  <a:cubicBezTo>
                    <a:pt x="237421" y="35419"/>
                    <a:pt x="363049" y="21030"/>
                    <a:pt x="489785" y="14389"/>
                  </a:cubicBezTo>
                  <a:cubicBezTo>
                    <a:pt x="612093" y="7748"/>
                    <a:pt x="734400" y="3321"/>
                    <a:pt x="857262" y="0"/>
                  </a:cubicBezTo>
                  <a:cubicBezTo>
                    <a:pt x="853941" y="1107"/>
                    <a:pt x="851174" y="2767"/>
                    <a:pt x="847853" y="3321"/>
                  </a:cubicBezTo>
                  <a:cubicBezTo>
                    <a:pt x="796938" y="9962"/>
                    <a:pt x="746022" y="18817"/>
                    <a:pt x="694553" y="22691"/>
                  </a:cubicBezTo>
                  <a:cubicBezTo>
                    <a:pt x="546788" y="34866"/>
                    <a:pt x="397915" y="42061"/>
                    <a:pt x="250703" y="57003"/>
                  </a:cubicBezTo>
                  <a:cubicBezTo>
                    <a:pt x="174330" y="64751"/>
                    <a:pt x="99064" y="84675"/>
                    <a:pt x="23244" y="99064"/>
                  </a:cubicBezTo>
                  <a:cubicBezTo>
                    <a:pt x="16049" y="100724"/>
                    <a:pt x="8855" y="102384"/>
                    <a:pt x="1660" y="104045"/>
                  </a:cubicBezTo>
                  <a:cubicBezTo>
                    <a:pt x="553" y="102938"/>
                    <a:pt x="0" y="101277"/>
                    <a:pt x="0" y="9961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1" name="Google Shape;101;p18"/>
            <p:cNvSpPr/>
            <p:nvPr/>
          </p:nvSpPr>
          <p:spPr>
            <a:xfrm>
              <a:off x="1118942" y="5773535"/>
              <a:ext cx="564498" cy="304386"/>
            </a:xfrm>
            <a:custGeom>
              <a:avLst/>
              <a:gdLst/>
              <a:ahLst/>
              <a:cxnLst/>
              <a:rect l="l" t="t" r="r" b="b"/>
              <a:pathLst>
                <a:path w="564497" h="304385" extrusionOk="0">
                  <a:moveTo>
                    <a:pt x="13815" y="0"/>
                  </a:moveTo>
                  <a:cubicBezTo>
                    <a:pt x="14922" y="6641"/>
                    <a:pt x="17689" y="13836"/>
                    <a:pt x="16582" y="20477"/>
                  </a:cubicBezTo>
                  <a:cubicBezTo>
                    <a:pt x="6620" y="76927"/>
                    <a:pt x="30971" y="118434"/>
                    <a:pt x="74692" y="150533"/>
                  </a:cubicBezTo>
                  <a:cubicBezTo>
                    <a:pt x="127821" y="190380"/>
                    <a:pt x="189805" y="212517"/>
                    <a:pt x="251789" y="233547"/>
                  </a:cubicBezTo>
                  <a:cubicBezTo>
                    <a:pt x="350853" y="267306"/>
                    <a:pt x="452131" y="286123"/>
                    <a:pt x="555622" y="297745"/>
                  </a:cubicBezTo>
                  <a:cubicBezTo>
                    <a:pt x="558942" y="298298"/>
                    <a:pt x="561710" y="299405"/>
                    <a:pt x="565030" y="300512"/>
                  </a:cubicBezTo>
                  <a:cubicBezTo>
                    <a:pt x="565030" y="302172"/>
                    <a:pt x="565030" y="303279"/>
                    <a:pt x="565030" y="304939"/>
                  </a:cubicBezTo>
                  <a:cubicBezTo>
                    <a:pt x="552855" y="304939"/>
                    <a:pt x="540679" y="304939"/>
                    <a:pt x="529057" y="304939"/>
                  </a:cubicBezTo>
                  <a:cubicBezTo>
                    <a:pt x="516328" y="304386"/>
                    <a:pt x="503600" y="304386"/>
                    <a:pt x="490871" y="303279"/>
                  </a:cubicBezTo>
                  <a:cubicBezTo>
                    <a:pt x="372437" y="291104"/>
                    <a:pt x="257877" y="263986"/>
                    <a:pt x="149405" y="213623"/>
                  </a:cubicBezTo>
                  <a:cubicBezTo>
                    <a:pt x="105684" y="193147"/>
                    <a:pt x="65837" y="166582"/>
                    <a:pt x="32078" y="131163"/>
                  </a:cubicBezTo>
                  <a:cubicBezTo>
                    <a:pt x="-3341" y="95190"/>
                    <a:pt x="-9429" y="32652"/>
                    <a:pt x="13815"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2" name="Google Shape;102;p18"/>
            <p:cNvSpPr/>
            <p:nvPr/>
          </p:nvSpPr>
          <p:spPr>
            <a:xfrm>
              <a:off x="1516836" y="6284904"/>
              <a:ext cx="121754" cy="33206"/>
            </a:xfrm>
            <a:custGeom>
              <a:avLst/>
              <a:gdLst/>
              <a:ahLst/>
              <a:cxnLst/>
              <a:rect l="l" t="t" r="r" b="b"/>
              <a:pathLst>
                <a:path w="121754" h="33205" extrusionOk="0">
                  <a:moveTo>
                    <a:pt x="0" y="0"/>
                  </a:moveTo>
                  <a:cubicBezTo>
                    <a:pt x="12176" y="19370"/>
                    <a:pt x="31546" y="24904"/>
                    <a:pt x="52576" y="27118"/>
                  </a:cubicBezTo>
                  <a:cubicBezTo>
                    <a:pt x="75820" y="29332"/>
                    <a:pt x="99064" y="33759"/>
                    <a:pt x="122308" y="37080"/>
                  </a:cubicBezTo>
                  <a:cubicBezTo>
                    <a:pt x="93530" y="34866"/>
                    <a:pt x="64751" y="33206"/>
                    <a:pt x="36526" y="30992"/>
                  </a:cubicBezTo>
                  <a:cubicBezTo>
                    <a:pt x="17156" y="29332"/>
                    <a:pt x="5534" y="18263"/>
                    <a:pt x="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103" name="Google Shape;103;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6" name="Google Shape;106;p1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07" name="Google Shape;107;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Image slide layout">
  <p:cSld name="Image slide layout">
    <p:bg>
      <p:bgPr>
        <a:solidFill>
          <a:schemeClr val="lt1"/>
        </a:solidFill>
        <a:effectLst/>
      </p:bgPr>
    </p:bg>
    <p:spTree>
      <p:nvGrpSpPr>
        <p:cNvPr id="1" name="Shape 108"/>
        <p:cNvGrpSpPr/>
        <p:nvPr/>
      </p:nvGrpSpPr>
      <p:grpSpPr>
        <a:xfrm>
          <a:off x="0" y="0"/>
          <a:ext cx="0" cy="0"/>
          <a:chOff x="0" y="0"/>
          <a:chExt cx="0" cy="0"/>
        </a:xfrm>
      </p:grpSpPr>
      <p:sp>
        <p:nvSpPr>
          <p:cNvPr id="109" name="Google Shape;109;p20"/>
          <p:cNvSpPr/>
          <p:nvPr/>
        </p:nvSpPr>
        <p:spPr>
          <a:xfrm>
            <a:off x="2659899" y="453912"/>
            <a:ext cx="5804833" cy="4240640"/>
          </a:xfrm>
          <a:prstGeom prst="rect">
            <a:avLst/>
          </a:prstGeom>
          <a:solidFill>
            <a:srgbClr val="EDDFDB"/>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0" name="Google Shape;110;p20"/>
          <p:cNvSpPr>
            <a:spLocks noGrp="1"/>
          </p:cNvSpPr>
          <p:nvPr>
            <p:ph type="pic" idx="2"/>
          </p:nvPr>
        </p:nvSpPr>
        <p:spPr>
          <a:xfrm>
            <a:off x="6694249" y="590096"/>
            <a:ext cx="1620000" cy="1998557"/>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11" name="Google Shape;111;p20"/>
          <p:cNvSpPr>
            <a:spLocks noGrp="1"/>
          </p:cNvSpPr>
          <p:nvPr>
            <p:ph type="pic" idx="3"/>
          </p:nvPr>
        </p:nvSpPr>
        <p:spPr>
          <a:xfrm>
            <a:off x="4763650" y="590096"/>
            <a:ext cx="1620000" cy="1998557"/>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12" name="Google Shape;112;p20"/>
          <p:cNvSpPr>
            <a:spLocks noGrp="1"/>
          </p:cNvSpPr>
          <p:nvPr>
            <p:ph type="pic" idx="4"/>
          </p:nvPr>
        </p:nvSpPr>
        <p:spPr>
          <a:xfrm>
            <a:off x="2833053" y="590096"/>
            <a:ext cx="1620000" cy="1998557"/>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13" name="Google Shape;113;p20"/>
          <p:cNvSpPr/>
          <p:nvPr/>
        </p:nvSpPr>
        <p:spPr>
          <a:xfrm>
            <a:off x="2833053" y="2743255"/>
            <a:ext cx="1620000" cy="486000"/>
          </a:xfrm>
          <a:prstGeom prst="rect">
            <a:avLst/>
          </a:pr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4" name="Google Shape;114;p20"/>
          <p:cNvSpPr/>
          <p:nvPr/>
        </p:nvSpPr>
        <p:spPr>
          <a:xfrm>
            <a:off x="4763650" y="2735527"/>
            <a:ext cx="1620000" cy="486000"/>
          </a:xfrm>
          <a:prstGeom prst="rect">
            <a:avLst/>
          </a:pr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5" name="Google Shape;115;p20"/>
          <p:cNvSpPr/>
          <p:nvPr/>
        </p:nvSpPr>
        <p:spPr>
          <a:xfrm>
            <a:off x="6694249" y="2743255"/>
            <a:ext cx="1620000" cy="486000"/>
          </a:xfrm>
          <a:prstGeom prst="rect">
            <a:avLst/>
          </a:pr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6" name="Google Shape;116;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2_Style slide layout">
  <p:cSld name="2_Style slide layout">
    <p:bg>
      <p:bgPr>
        <a:solidFill>
          <a:schemeClr val="lt1"/>
        </a:solidFill>
        <a:effectLst/>
      </p:bgPr>
    </p:bg>
    <p:spTree>
      <p:nvGrpSpPr>
        <p:cNvPr id="1" name="Shape 117"/>
        <p:cNvGrpSpPr/>
        <p:nvPr/>
      </p:nvGrpSpPr>
      <p:grpSpPr>
        <a:xfrm>
          <a:off x="0" y="0"/>
          <a:ext cx="0" cy="0"/>
          <a:chOff x="0" y="0"/>
          <a:chExt cx="0" cy="0"/>
        </a:xfrm>
      </p:grpSpPr>
      <p:sp>
        <p:nvSpPr>
          <p:cNvPr id="118" name="Google Shape;118;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0_Style slide layout">
  <p:cSld name="10_Style slide layout">
    <p:bg>
      <p:bgPr>
        <a:blipFill>
          <a:blip r:embed="rId2">
            <a:alphaModFix/>
          </a:blip>
          <a:stretch>
            <a:fillRect/>
          </a:stretch>
        </a:blipFill>
        <a:effectLst/>
      </p:bgPr>
    </p:bg>
    <p:spTree>
      <p:nvGrpSpPr>
        <p:cNvPr id="1" name="Shape 119"/>
        <p:cNvGrpSpPr/>
        <p:nvPr/>
      </p:nvGrpSpPr>
      <p:grpSpPr>
        <a:xfrm>
          <a:off x="0" y="0"/>
          <a:ext cx="0" cy="0"/>
          <a:chOff x="0" y="0"/>
          <a:chExt cx="0" cy="0"/>
        </a:xfrm>
      </p:grpSpPr>
      <p:sp>
        <p:nvSpPr>
          <p:cNvPr id="120" name="Google Shape;120;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Image slide layout">
  <p:cSld name="1_Image slide layout">
    <p:bg>
      <p:bgPr>
        <a:solidFill>
          <a:schemeClr val="lt1"/>
        </a:solidFill>
        <a:effectLst/>
      </p:bgPr>
    </p:bg>
    <p:spTree>
      <p:nvGrpSpPr>
        <p:cNvPr id="1" name="Shape 121"/>
        <p:cNvGrpSpPr/>
        <p:nvPr/>
      </p:nvGrpSpPr>
      <p:grpSpPr>
        <a:xfrm>
          <a:off x="0" y="0"/>
          <a:ext cx="0" cy="0"/>
          <a:chOff x="0" y="0"/>
          <a:chExt cx="0" cy="0"/>
        </a:xfrm>
      </p:grpSpPr>
      <p:sp>
        <p:nvSpPr>
          <p:cNvPr id="122" name="Google Shape;122;p23"/>
          <p:cNvSpPr>
            <a:spLocks noGrp="1"/>
          </p:cNvSpPr>
          <p:nvPr>
            <p:ph type="pic" idx="2"/>
          </p:nvPr>
        </p:nvSpPr>
        <p:spPr>
          <a:xfrm>
            <a:off x="2834742" y="1378743"/>
            <a:ext cx="6309259" cy="3050383"/>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23" name="Google Shape;123;p23"/>
          <p:cNvSpPr>
            <a:spLocks noGrp="1"/>
          </p:cNvSpPr>
          <p:nvPr>
            <p:ph type="pic" idx="3"/>
          </p:nvPr>
        </p:nvSpPr>
        <p:spPr>
          <a:xfrm>
            <a:off x="0" y="964406"/>
            <a:ext cx="3324186" cy="3050383"/>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24" name="Google Shape;124;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125"/>
        <p:cNvGrpSpPr/>
        <p:nvPr/>
      </p:nvGrpSpPr>
      <p:grpSpPr>
        <a:xfrm>
          <a:off x="0" y="0"/>
          <a:ext cx="0" cy="0"/>
          <a:chOff x="0" y="0"/>
          <a:chExt cx="0" cy="0"/>
        </a:xfrm>
      </p:grpSpPr>
      <p:sp>
        <p:nvSpPr>
          <p:cNvPr id="126" name="Google Shape;126;p24"/>
          <p:cNvSpPr/>
          <p:nvPr/>
        </p:nvSpPr>
        <p:spPr>
          <a:xfrm>
            <a:off x="170363" y="176317"/>
            <a:ext cx="8803275" cy="4790865"/>
          </a:xfrm>
          <a:prstGeom prst="frame">
            <a:avLst>
              <a:gd name="adj1" fmla="val 364"/>
            </a:avLst>
          </a:prstGeom>
          <a:solidFill>
            <a:schemeClr val="accent1"/>
          </a:solidFill>
          <a:ln w="12700" cap="flat" cmpd="sng">
            <a:solidFill>
              <a:srgbClr val="744B3A"/>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27" name="Google Shape;127;p24"/>
          <p:cNvSpPr/>
          <p:nvPr/>
        </p:nvSpPr>
        <p:spPr>
          <a:xfrm>
            <a:off x="8743950" y="0"/>
            <a:ext cx="400050" cy="1423781"/>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8" name="Google Shape;128;p24"/>
          <p:cNvSpPr/>
          <p:nvPr/>
        </p:nvSpPr>
        <p:spPr>
          <a:xfrm>
            <a:off x="7655615" y="0"/>
            <a:ext cx="1488384" cy="33214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129" name="Google Shape;129;p24"/>
          <p:cNvGrpSpPr/>
          <p:nvPr/>
        </p:nvGrpSpPr>
        <p:grpSpPr>
          <a:xfrm>
            <a:off x="7748388" y="0"/>
            <a:ext cx="1338462" cy="1371491"/>
            <a:chOff x="10211914" y="309106"/>
            <a:chExt cx="1980086" cy="2028947"/>
          </a:xfrm>
        </p:grpSpPr>
        <p:sp>
          <p:nvSpPr>
            <p:cNvPr id="130" name="Google Shape;130;p24"/>
            <p:cNvSpPr/>
            <p:nvPr/>
          </p:nvSpPr>
          <p:spPr>
            <a:xfrm>
              <a:off x="10397155" y="1209459"/>
              <a:ext cx="1565331" cy="1128594"/>
            </a:xfrm>
            <a:custGeom>
              <a:avLst/>
              <a:gdLst/>
              <a:ahLst/>
              <a:cxnLst/>
              <a:rect l="l" t="t" r="r" b="b"/>
              <a:pathLst>
                <a:path w="2003413" h="1444449" extrusionOk="0">
                  <a:moveTo>
                    <a:pt x="293748" y="0"/>
                  </a:moveTo>
                  <a:cubicBezTo>
                    <a:pt x="304816" y="40954"/>
                    <a:pt x="314225" y="81908"/>
                    <a:pt x="327507" y="121754"/>
                  </a:cubicBezTo>
                  <a:cubicBezTo>
                    <a:pt x="349644" y="189273"/>
                    <a:pt x="370121" y="258451"/>
                    <a:pt x="399453" y="322649"/>
                  </a:cubicBezTo>
                  <a:cubicBezTo>
                    <a:pt x="434319" y="397362"/>
                    <a:pt x="472505" y="472075"/>
                    <a:pt x="519547" y="539593"/>
                  </a:cubicBezTo>
                  <a:cubicBezTo>
                    <a:pt x="591493" y="644191"/>
                    <a:pt x="681148" y="732740"/>
                    <a:pt x="797368" y="791957"/>
                  </a:cubicBezTo>
                  <a:cubicBezTo>
                    <a:pt x="845517" y="816308"/>
                    <a:pt x="890344" y="846193"/>
                    <a:pt x="936832" y="873864"/>
                  </a:cubicBezTo>
                  <a:cubicBezTo>
                    <a:pt x="941813" y="876632"/>
                    <a:pt x="946241" y="879952"/>
                    <a:pt x="948454" y="881059"/>
                  </a:cubicBezTo>
                  <a:cubicBezTo>
                    <a:pt x="961183" y="848960"/>
                    <a:pt x="970591" y="815754"/>
                    <a:pt x="986641" y="786423"/>
                  </a:cubicBezTo>
                  <a:cubicBezTo>
                    <a:pt x="1016526" y="731080"/>
                    <a:pt x="1067995" y="701748"/>
                    <a:pt x="1126105" y="681271"/>
                  </a:cubicBezTo>
                  <a:cubicBezTo>
                    <a:pt x="1256714" y="635890"/>
                    <a:pt x="1387877" y="639211"/>
                    <a:pt x="1520700" y="669649"/>
                  </a:cubicBezTo>
                  <a:cubicBezTo>
                    <a:pt x="1571615" y="681271"/>
                    <a:pt x="1619764" y="698981"/>
                    <a:pt x="1664592" y="724992"/>
                  </a:cubicBezTo>
                  <a:cubicBezTo>
                    <a:pt x="1672339" y="729420"/>
                    <a:pt x="1679534" y="735507"/>
                    <a:pt x="1685068" y="744362"/>
                  </a:cubicBezTo>
                  <a:cubicBezTo>
                    <a:pt x="1671786" y="740488"/>
                    <a:pt x="1658504" y="736614"/>
                    <a:pt x="1645221" y="732740"/>
                  </a:cubicBezTo>
                  <a:cubicBezTo>
                    <a:pt x="1562761" y="707836"/>
                    <a:pt x="1479746" y="686252"/>
                    <a:pt x="1393965" y="680718"/>
                  </a:cubicBezTo>
                  <a:cubicBezTo>
                    <a:pt x="1326446" y="676290"/>
                    <a:pt x="1260035" y="682378"/>
                    <a:pt x="1198051" y="715584"/>
                  </a:cubicBezTo>
                  <a:cubicBezTo>
                    <a:pt x="1116697" y="758751"/>
                    <a:pt x="1095666" y="866116"/>
                    <a:pt x="1138280" y="938062"/>
                  </a:cubicBezTo>
                  <a:cubicBezTo>
                    <a:pt x="1185322" y="1017756"/>
                    <a:pt x="1255054" y="1073653"/>
                    <a:pt x="1328660" y="1125675"/>
                  </a:cubicBezTo>
                  <a:cubicBezTo>
                    <a:pt x="1439899" y="1204262"/>
                    <a:pt x="1562761" y="1260158"/>
                    <a:pt x="1687835" y="1311073"/>
                  </a:cubicBezTo>
                  <a:cubicBezTo>
                    <a:pt x="1790773" y="1353134"/>
                    <a:pt x="1893711" y="1395195"/>
                    <a:pt x="1997202" y="1437255"/>
                  </a:cubicBezTo>
                  <a:cubicBezTo>
                    <a:pt x="2000523" y="1438362"/>
                    <a:pt x="2003290" y="1440022"/>
                    <a:pt x="2006057" y="1446110"/>
                  </a:cubicBezTo>
                  <a:cubicBezTo>
                    <a:pt x="1983367" y="1443896"/>
                    <a:pt x="1961230" y="1442789"/>
                    <a:pt x="1938539" y="1440022"/>
                  </a:cubicBezTo>
                  <a:cubicBezTo>
                    <a:pt x="1856078" y="1428954"/>
                    <a:pt x="1776384" y="1406817"/>
                    <a:pt x="1697244" y="1383019"/>
                  </a:cubicBezTo>
                  <a:cubicBezTo>
                    <a:pt x="1546711" y="1337638"/>
                    <a:pt x="1402819" y="1274547"/>
                    <a:pt x="1260588" y="1208689"/>
                  </a:cubicBezTo>
                  <a:cubicBezTo>
                    <a:pt x="1157650" y="1160541"/>
                    <a:pt x="1068548" y="1094683"/>
                    <a:pt x="996603" y="1006687"/>
                  </a:cubicBezTo>
                  <a:cubicBezTo>
                    <a:pt x="972252" y="976802"/>
                    <a:pt x="953435" y="943597"/>
                    <a:pt x="953435" y="902643"/>
                  </a:cubicBezTo>
                  <a:cubicBezTo>
                    <a:pt x="953435" y="897662"/>
                    <a:pt x="946241" y="890467"/>
                    <a:pt x="940706" y="887700"/>
                  </a:cubicBezTo>
                  <a:cubicBezTo>
                    <a:pt x="895325" y="865563"/>
                    <a:pt x="848284" y="846193"/>
                    <a:pt x="804563" y="821842"/>
                  </a:cubicBezTo>
                  <a:cubicBezTo>
                    <a:pt x="743686" y="787530"/>
                    <a:pt x="683915" y="751003"/>
                    <a:pt x="625805" y="712263"/>
                  </a:cubicBezTo>
                  <a:cubicBezTo>
                    <a:pt x="565481" y="671863"/>
                    <a:pt x="507925" y="627588"/>
                    <a:pt x="439300" y="602131"/>
                  </a:cubicBezTo>
                  <a:cubicBezTo>
                    <a:pt x="383957" y="581654"/>
                    <a:pt x="326953" y="565051"/>
                    <a:pt x="272164" y="543467"/>
                  </a:cubicBezTo>
                  <a:cubicBezTo>
                    <a:pt x="220142" y="522990"/>
                    <a:pt x="167012" y="502514"/>
                    <a:pt x="118311" y="475396"/>
                  </a:cubicBezTo>
                  <a:cubicBezTo>
                    <a:pt x="61308" y="444404"/>
                    <a:pt x="19800" y="395702"/>
                    <a:pt x="4304" y="330951"/>
                  </a:cubicBezTo>
                  <a:cubicBezTo>
                    <a:pt x="-15619" y="249043"/>
                    <a:pt x="34743" y="159388"/>
                    <a:pt x="132146" y="142785"/>
                  </a:cubicBezTo>
                  <a:cubicBezTo>
                    <a:pt x="189150" y="133376"/>
                    <a:pt x="241725" y="143892"/>
                    <a:pt x="288767" y="178758"/>
                  </a:cubicBezTo>
                  <a:cubicBezTo>
                    <a:pt x="294855" y="183185"/>
                    <a:pt x="300942" y="186506"/>
                    <a:pt x="309797" y="192593"/>
                  </a:cubicBezTo>
                  <a:cubicBezTo>
                    <a:pt x="304816" y="157727"/>
                    <a:pt x="298729" y="126735"/>
                    <a:pt x="295408" y="95190"/>
                  </a:cubicBezTo>
                  <a:cubicBezTo>
                    <a:pt x="292087" y="63644"/>
                    <a:pt x="291534" y="32099"/>
                    <a:pt x="289874" y="553"/>
                  </a:cubicBezTo>
                  <a:cubicBezTo>
                    <a:pt x="290981" y="0"/>
                    <a:pt x="292087" y="0"/>
                    <a:pt x="293748" y="0"/>
                  </a:cubicBezTo>
                  <a:close/>
                  <a:moveTo>
                    <a:pt x="155944" y="283356"/>
                  </a:moveTo>
                  <a:cubicBezTo>
                    <a:pt x="155390" y="330397"/>
                    <a:pt x="173100" y="365817"/>
                    <a:pt x="194684" y="400129"/>
                  </a:cubicBezTo>
                  <a:cubicBezTo>
                    <a:pt x="202432" y="411751"/>
                    <a:pt x="209073" y="412858"/>
                    <a:pt x="221249" y="405664"/>
                  </a:cubicBezTo>
                  <a:cubicBezTo>
                    <a:pt x="259989" y="384080"/>
                    <a:pt x="299835" y="364156"/>
                    <a:pt x="339682" y="344233"/>
                  </a:cubicBezTo>
                  <a:cubicBezTo>
                    <a:pt x="349644" y="339252"/>
                    <a:pt x="348537" y="334271"/>
                    <a:pt x="346323" y="326523"/>
                  </a:cubicBezTo>
                  <a:cubicBezTo>
                    <a:pt x="335808" y="292764"/>
                    <a:pt x="326400" y="259005"/>
                    <a:pt x="314778" y="225799"/>
                  </a:cubicBezTo>
                  <a:cubicBezTo>
                    <a:pt x="312564" y="218604"/>
                    <a:pt x="303156" y="210303"/>
                    <a:pt x="296515" y="209196"/>
                  </a:cubicBezTo>
                  <a:cubicBezTo>
                    <a:pt x="274931" y="205876"/>
                    <a:pt x="252794" y="203109"/>
                    <a:pt x="231210" y="204769"/>
                  </a:cubicBezTo>
                  <a:cubicBezTo>
                    <a:pt x="185276" y="206982"/>
                    <a:pt x="155390" y="241849"/>
                    <a:pt x="155944" y="283356"/>
                  </a:cubicBezTo>
                  <a:close/>
                  <a:moveTo>
                    <a:pt x="216268" y="419499"/>
                  </a:moveTo>
                  <a:cubicBezTo>
                    <a:pt x="252794" y="459346"/>
                    <a:pt x="432658" y="552876"/>
                    <a:pt x="479700" y="557303"/>
                  </a:cubicBezTo>
                  <a:cubicBezTo>
                    <a:pt x="431552" y="492552"/>
                    <a:pt x="384510" y="427801"/>
                    <a:pt x="355732" y="349767"/>
                  </a:cubicBezTo>
                  <a:cubicBezTo>
                    <a:pt x="305370" y="366924"/>
                    <a:pt x="258328" y="387400"/>
                    <a:pt x="216268" y="419499"/>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31" name="Google Shape;131;p24"/>
            <p:cNvSpPr/>
            <p:nvPr/>
          </p:nvSpPr>
          <p:spPr>
            <a:xfrm>
              <a:off x="10211914" y="508637"/>
              <a:ext cx="1617220" cy="864823"/>
            </a:xfrm>
            <a:custGeom>
              <a:avLst/>
              <a:gdLst/>
              <a:ahLst/>
              <a:cxnLst/>
              <a:rect l="l" t="t" r="r" b="b"/>
              <a:pathLst>
                <a:path w="2069824" h="1106858" extrusionOk="0">
                  <a:moveTo>
                    <a:pt x="579532" y="774097"/>
                  </a:moveTo>
                  <a:cubicBezTo>
                    <a:pt x="574551" y="777970"/>
                    <a:pt x="569571" y="781845"/>
                    <a:pt x="565143" y="786272"/>
                  </a:cubicBezTo>
                  <a:cubicBezTo>
                    <a:pt x="540239" y="810623"/>
                    <a:pt x="536918" y="839955"/>
                    <a:pt x="554628" y="870393"/>
                  </a:cubicBezTo>
                  <a:cubicBezTo>
                    <a:pt x="573444" y="903045"/>
                    <a:pt x="602776" y="925183"/>
                    <a:pt x="633768" y="944553"/>
                  </a:cubicBezTo>
                  <a:cubicBezTo>
                    <a:pt x="652585" y="956728"/>
                    <a:pt x="673062" y="967243"/>
                    <a:pt x="693539" y="976651"/>
                  </a:cubicBezTo>
                  <a:cubicBezTo>
                    <a:pt x="698519" y="978865"/>
                    <a:pt x="707374" y="978312"/>
                    <a:pt x="711802" y="975545"/>
                  </a:cubicBezTo>
                  <a:cubicBezTo>
                    <a:pt x="767145" y="933484"/>
                    <a:pt x="824701" y="896404"/>
                    <a:pt x="891113" y="873714"/>
                  </a:cubicBezTo>
                  <a:cubicBezTo>
                    <a:pt x="892773" y="873160"/>
                    <a:pt x="894433" y="872053"/>
                    <a:pt x="898861" y="869840"/>
                  </a:cubicBezTo>
                  <a:cubicBezTo>
                    <a:pt x="855693" y="849363"/>
                    <a:pt x="816400" y="829993"/>
                    <a:pt x="776553" y="811730"/>
                  </a:cubicBezTo>
                  <a:cubicBezTo>
                    <a:pt x="627681" y="743658"/>
                    <a:pt x="482682" y="668392"/>
                    <a:pt x="344325" y="580396"/>
                  </a:cubicBezTo>
                  <a:cubicBezTo>
                    <a:pt x="244154" y="516199"/>
                    <a:pt x="147304" y="445913"/>
                    <a:pt x="72591" y="351830"/>
                  </a:cubicBezTo>
                  <a:cubicBezTo>
                    <a:pt x="9500" y="274904"/>
                    <a:pt x="-19278" y="186355"/>
                    <a:pt x="13928" y="85631"/>
                  </a:cubicBezTo>
                  <a:cubicBezTo>
                    <a:pt x="22229" y="59620"/>
                    <a:pt x="37172" y="38036"/>
                    <a:pt x="57095" y="19773"/>
                  </a:cubicBezTo>
                  <a:cubicBezTo>
                    <a:pt x="81999" y="-2918"/>
                    <a:pt x="117972" y="-7345"/>
                    <a:pt x="145090" y="13132"/>
                  </a:cubicBezTo>
                  <a:cubicBezTo>
                    <a:pt x="167781" y="30288"/>
                    <a:pt x="186598" y="52425"/>
                    <a:pt x="209288" y="74009"/>
                  </a:cubicBezTo>
                  <a:cubicBezTo>
                    <a:pt x="184937" y="87844"/>
                    <a:pt x="184937" y="108875"/>
                    <a:pt x="181617" y="127691"/>
                  </a:cubicBezTo>
                  <a:cubicBezTo>
                    <a:pt x="169441" y="193549"/>
                    <a:pt x="181063" y="256087"/>
                    <a:pt x="208735" y="316964"/>
                  </a:cubicBezTo>
                  <a:cubicBezTo>
                    <a:pt x="234746" y="374521"/>
                    <a:pt x="272933" y="422669"/>
                    <a:pt x="317207" y="466943"/>
                  </a:cubicBezTo>
                  <a:cubicBezTo>
                    <a:pt x="435087" y="584270"/>
                    <a:pt x="576212" y="666731"/>
                    <a:pt x="722870" y="741998"/>
                  </a:cubicBezTo>
                  <a:cubicBezTo>
                    <a:pt x="772126" y="767455"/>
                    <a:pt x="821934" y="792913"/>
                    <a:pt x="872296" y="816710"/>
                  </a:cubicBezTo>
                  <a:cubicBezTo>
                    <a:pt x="970253" y="863752"/>
                    <a:pt x="1062122" y="919648"/>
                    <a:pt x="1147904" y="986613"/>
                  </a:cubicBezTo>
                  <a:cubicBezTo>
                    <a:pt x="1173362" y="1006537"/>
                    <a:pt x="1197712" y="1028120"/>
                    <a:pt x="1221510" y="1050258"/>
                  </a:cubicBezTo>
                  <a:cubicBezTo>
                    <a:pt x="1239220" y="1066861"/>
                    <a:pt x="1256929" y="1075162"/>
                    <a:pt x="1281834" y="1074608"/>
                  </a:cubicBezTo>
                  <a:cubicBezTo>
                    <a:pt x="1377577" y="1071841"/>
                    <a:pt x="1473320" y="1073502"/>
                    <a:pt x="1569063" y="1069074"/>
                  </a:cubicBezTo>
                  <a:cubicBezTo>
                    <a:pt x="1721810" y="1062433"/>
                    <a:pt x="1872896" y="1043616"/>
                    <a:pt x="2022875" y="1015945"/>
                  </a:cubicBezTo>
                  <a:cubicBezTo>
                    <a:pt x="2031730" y="1014285"/>
                    <a:pt x="2041692" y="1014285"/>
                    <a:pt x="2050547" y="1012624"/>
                  </a:cubicBezTo>
                  <a:cubicBezTo>
                    <a:pt x="2057188" y="1011518"/>
                    <a:pt x="2062722" y="1008197"/>
                    <a:pt x="2070470" y="1004876"/>
                  </a:cubicBezTo>
                  <a:cubicBezTo>
                    <a:pt x="2074344" y="1014838"/>
                    <a:pt x="2066596" y="1016498"/>
                    <a:pt x="2058295" y="1018159"/>
                  </a:cubicBezTo>
                  <a:cubicBezTo>
                    <a:pt x="2000185" y="1029227"/>
                    <a:pt x="1942628" y="1043063"/>
                    <a:pt x="1883964" y="1051364"/>
                  </a:cubicBezTo>
                  <a:cubicBezTo>
                    <a:pt x="1753909" y="1070181"/>
                    <a:pt x="1623299" y="1087891"/>
                    <a:pt x="1492690" y="1102833"/>
                  </a:cubicBezTo>
                  <a:cubicBezTo>
                    <a:pt x="1383665" y="1115009"/>
                    <a:pt x="1273532" y="1113349"/>
                    <a:pt x="1163953" y="1106154"/>
                  </a:cubicBezTo>
                  <a:cubicBezTo>
                    <a:pt x="1085366" y="1101173"/>
                    <a:pt x="1006226" y="1095639"/>
                    <a:pt x="928746" y="1083463"/>
                  </a:cubicBezTo>
                  <a:cubicBezTo>
                    <a:pt x="855140" y="1071841"/>
                    <a:pt x="781534" y="1055238"/>
                    <a:pt x="712909" y="1024246"/>
                  </a:cubicBezTo>
                  <a:cubicBezTo>
                    <a:pt x="655905" y="998789"/>
                    <a:pt x="603883" y="965030"/>
                    <a:pt x="562376" y="917435"/>
                  </a:cubicBezTo>
                  <a:cubicBezTo>
                    <a:pt x="529170" y="879248"/>
                    <a:pt x="523636" y="839401"/>
                    <a:pt x="544666" y="803982"/>
                  </a:cubicBezTo>
                  <a:cubicBezTo>
                    <a:pt x="552414" y="791253"/>
                    <a:pt x="564036" y="780738"/>
                    <a:pt x="573444" y="769116"/>
                  </a:cubicBezTo>
                  <a:cubicBezTo>
                    <a:pt x="575658" y="770776"/>
                    <a:pt x="577872" y="772436"/>
                    <a:pt x="579532" y="774097"/>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32" name="Google Shape;132;p24"/>
            <p:cNvSpPr/>
            <p:nvPr/>
          </p:nvSpPr>
          <p:spPr>
            <a:xfrm>
              <a:off x="10232073" y="1273699"/>
              <a:ext cx="1176160" cy="1029139"/>
            </a:xfrm>
            <a:custGeom>
              <a:avLst/>
              <a:gdLst/>
              <a:ahLst/>
              <a:cxnLst/>
              <a:rect l="l" t="t" r="r" b="b"/>
              <a:pathLst>
                <a:path w="1505326" h="1317161" extrusionOk="0">
                  <a:moveTo>
                    <a:pt x="1507844" y="1291392"/>
                  </a:moveTo>
                  <a:cubicBezTo>
                    <a:pt x="1471871" y="1294713"/>
                    <a:pt x="1435344" y="1298587"/>
                    <a:pt x="1399371" y="1301908"/>
                  </a:cubicBezTo>
                  <a:cubicBezTo>
                    <a:pt x="1257694" y="1314636"/>
                    <a:pt x="1116016" y="1320171"/>
                    <a:pt x="973784" y="1315743"/>
                  </a:cubicBezTo>
                  <a:cubicBezTo>
                    <a:pt x="834874" y="1311316"/>
                    <a:pt x="697070" y="1295820"/>
                    <a:pt x="562033" y="1262614"/>
                  </a:cubicBezTo>
                  <a:cubicBezTo>
                    <a:pt x="445260" y="1234389"/>
                    <a:pt x="331807" y="1193989"/>
                    <a:pt x="228869" y="1130898"/>
                  </a:cubicBezTo>
                  <a:cubicBezTo>
                    <a:pt x="157477" y="1087177"/>
                    <a:pt x="93279" y="1035708"/>
                    <a:pt x="50665" y="961549"/>
                  </a:cubicBezTo>
                  <a:cubicBezTo>
                    <a:pt x="-5232" y="864145"/>
                    <a:pt x="-17407" y="760654"/>
                    <a:pt x="26867" y="657716"/>
                  </a:cubicBezTo>
                  <a:cubicBezTo>
                    <a:pt x="62287" y="575809"/>
                    <a:pt x="123164" y="512164"/>
                    <a:pt x="200091" y="465676"/>
                  </a:cubicBezTo>
                  <a:cubicBezTo>
                    <a:pt x="208945" y="460142"/>
                    <a:pt x="217800" y="455161"/>
                    <a:pt x="228316" y="449074"/>
                  </a:cubicBezTo>
                  <a:cubicBezTo>
                    <a:pt x="206178" y="429150"/>
                    <a:pt x="184595" y="411440"/>
                    <a:pt x="164671" y="391517"/>
                  </a:cubicBezTo>
                  <a:cubicBezTo>
                    <a:pt x="134233" y="362185"/>
                    <a:pt x="104347" y="331747"/>
                    <a:pt x="92172" y="289133"/>
                  </a:cubicBezTo>
                  <a:cubicBezTo>
                    <a:pt x="70035" y="209992"/>
                    <a:pt x="87745" y="140260"/>
                    <a:pt x="141981" y="78830"/>
                  </a:cubicBezTo>
                  <a:cubicBezTo>
                    <a:pt x="202858" y="9651"/>
                    <a:pt x="280338" y="-10273"/>
                    <a:pt x="368886" y="4670"/>
                  </a:cubicBezTo>
                  <a:cubicBezTo>
                    <a:pt x="394344" y="9097"/>
                    <a:pt x="419249" y="15185"/>
                    <a:pt x="444706" y="20719"/>
                  </a:cubicBezTo>
                  <a:cubicBezTo>
                    <a:pt x="444706" y="22933"/>
                    <a:pt x="444153" y="25147"/>
                    <a:pt x="444153" y="27361"/>
                  </a:cubicBezTo>
                  <a:cubicBezTo>
                    <a:pt x="438065" y="26807"/>
                    <a:pt x="431977" y="26254"/>
                    <a:pt x="425890" y="25700"/>
                  </a:cubicBezTo>
                  <a:cubicBezTo>
                    <a:pt x="419802" y="24594"/>
                    <a:pt x="413161" y="23487"/>
                    <a:pt x="407073" y="22380"/>
                  </a:cubicBezTo>
                  <a:cubicBezTo>
                    <a:pt x="316864" y="3563"/>
                    <a:pt x="239384" y="27361"/>
                    <a:pt x="175186" y="92665"/>
                  </a:cubicBezTo>
                  <a:cubicBezTo>
                    <a:pt x="120397" y="148008"/>
                    <a:pt x="115416" y="229362"/>
                    <a:pt x="147515" y="292453"/>
                  </a:cubicBezTo>
                  <a:cubicBezTo>
                    <a:pt x="188469" y="372147"/>
                    <a:pt x="258754" y="421402"/>
                    <a:pt x="332914" y="465123"/>
                  </a:cubicBezTo>
                  <a:cubicBezTo>
                    <a:pt x="400432" y="505523"/>
                    <a:pt x="476805" y="522680"/>
                    <a:pt x="551518" y="543710"/>
                  </a:cubicBezTo>
                  <a:cubicBezTo>
                    <a:pt x="632872" y="566401"/>
                    <a:pt x="713673" y="589091"/>
                    <a:pt x="786172" y="633919"/>
                  </a:cubicBezTo>
                  <a:cubicBezTo>
                    <a:pt x="812183" y="649968"/>
                    <a:pt x="834874" y="670999"/>
                    <a:pt x="858671" y="690369"/>
                  </a:cubicBezTo>
                  <a:cubicBezTo>
                    <a:pt x="861992" y="693136"/>
                    <a:pt x="864205" y="697010"/>
                    <a:pt x="865866" y="699223"/>
                  </a:cubicBezTo>
                  <a:cubicBezTo>
                    <a:pt x="827679" y="675979"/>
                    <a:pt x="790046" y="650522"/>
                    <a:pt x="750199" y="628938"/>
                  </a:cubicBezTo>
                  <a:cubicBezTo>
                    <a:pt x="688769" y="595179"/>
                    <a:pt x="620143" y="580790"/>
                    <a:pt x="552625" y="564187"/>
                  </a:cubicBezTo>
                  <a:cubicBezTo>
                    <a:pt x="491194" y="548691"/>
                    <a:pt x="429764" y="534855"/>
                    <a:pt x="369440" y="516038"/>
                  </a:cubicBezTo>
                  <a:cubicBezTo>
                    <a:pt x="334574" y="504970"/>
                    <a:pt x="301922" y="486707"/>
                    <a:pt x="268716" y="470657"/>
                  </a:cubicBezTo>
                  <a:cubicBezTo>
                    <a:pt x="257647" y="465676"/>
                    <a:pt x="248792" y="459589"/>
                    <a:pt x="237724" y="469550"/>
                  </a:cubicBezTo>
                  <a:cubicBezTo>
                    <a:pt x="201751" y="502203"/>
                    <a:pt x="161904" y="530981"/>
                    <a:pt x="129805" y="566954"/>
                  </a:cubicBezTo>
                  <a:cubicBezTo>
                    <a:pt x="88851" y="613442"/>
                    <a:pt x="61180" y="669338"/>
                    <a:pt x="63947" y="734089"/>
                  </a:cubicBezTo>
                  <a:cubicBezTo>
                    <a:pt x="66161" y="793306"/>
                    <a:pt x="85531" y="847543"/>
                    <a:pt x="115969" y="897904"/>
                  </a:cubicBezTo>
                  <a:cubicBezTo>
                    <a:pt x="158583" y="968743"/>
                    <a:pt x="222781" y="1015785"/>
                    <a:pt x="290300" y="1058952"/>
                  </a:cubicBezTo>
                  <a:cubicBezTo>
                    <a:pt x="398218" y="1127578"/>
                    <a:pt x="515545" y="1176279"/>
                    <a:pt x="637853" y="1211145"/>
                  </a:cubicBezTo>
                  <a:cubicBezTo>
                    <a:pt x="793920" y="1255420"/>
                    <a:pt x="953308" y="1278664"/>
                    <a:pt x="1114909" y="1281984"/>
                  </a:cubicBezTo>
                  <a:cubicBezTo>
                    <a:pt x="1236110" y="1284752"/>
                    <a:pt x="1357311" y="1285305"/>
                    <a:pt x="1478512" y="1286965"/>
                  </a:cubicBezTo>
                  <a:cubicBezTo>
                    <a:pt x="1488473" y="1286965"/>
                    <a:pt x="1498989" y="1288072"/>
                    <a:pt x="1508950" y="1288625"/>
                  </a:cubicBezTo>
                  <a:cubicBezTo>
                    <a:pt x="1507844" y="1289732"/>
                    <a:pt x="1507844" y="1290839"/>
                    <a:pt x="1507844" y="1291392"/>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33" name="Google Shape;133;p24"/>
            <p:cNvSpPr/>
            <p:nvPr/>
          </p:nvSpPr>
          <p:spPr>
            <a:xfrm>
              <a:off x="10383787" y="607109"/>
              <a:ext cx="1106974" cy="709156"/>
            </a:xfrm>
            <a:custGeom>
              <a:avLst/>
              <a:gdLst/>
              <a:ahLst/>
              <a:cxnLst/>
              <a:rect l="l" t="t" r="r" b="b"/>
              <a:pathLst>
                <a:path w="1416778" h="907623" extrusionOk="0">
                  <a:moveTo>
                    <a:pt x="4810" y="0"/>
                  </a:moveTo>
                  <a:cubicBezTo>
                    <a:pt x="16432" y="23244"/>
                    <a:pt x="25841" y="45935"/>
                    <a:pt x="38570" y="66411"/>
                  </a:cubicBezTo>
                  <a:cubicBezTo>
                    <a:pt x="67901" y="112899"/>
                    <a:pt x="94466" y="162155"/>
                    <a:pt x="130439" y="203108"/>
                  </a:cubicBezTo>
                  <a:cubicBezTo>
                    <a:pt x="189102" y="270073"/>
                    <a:pt x="253300" y="332057"/>
                    <a:pt x="316391" y="395702"/>
                  </a:cubicBezTo>
                  <a:cubicBezTo>
                    <a:pt x="414348" y="494212"/>
                    <a:pt x="534995" y="558963"/>
                    <a:pt x="655643" y="623714"/>
                  </a:cubicBezTo>
                  <a:cubicBezTo>
                    <a:pt x="687742" y="640871"/>
                    <a:pt x="720394" y="657474"/>
                    <a:pt x="752493" y="675183"/>
                  </a:cubicBezTo>
                  <a:cubicBezTo>
                    <a:pt x="790680" y="696214"/>
                    <a:pt x="831080" y="704515"/>
                    <a:pt x="874801" y="700088"/>
                  </a:cubicBezTo>
                  <a:cubicBezTo>
                    <a:pt x="948407" y="692340"/>
                    <a:pt x="1022566" y="686805"/>
                    <a:pt x="1096726" y="680164"/>
                  </a:cubicBezTo>
                  <a:cubicBezTo>
                    <a:pt x="1198003" y="671309"/>
                    <a:pt x="1298727" y="660794"/>
                    <a:pt x="1400558" y="664668"/>
                  </a:cubicBezTo>
                  <a:cubicBezTo>
                    <a:pt x="1406093" y="664668"/>
                    <a:pt x="1411627" y="665222"/>
                    <a:pt x="1416608" y="665775"/>
                  </a:cubicBezTo>
                  <a:cubicBezTo>
                    <a:pt x="1416608" y="667435"/>
                    <a:pt x="1416608" y="669096"/>
                    <a:pt x="1417161" y="670203"/>
                  </a:cubicBezTo>
                  <a:cubicBezTo>
                    <a:pt x="1374547" y="674630"/>
                    <a:pt x="1332487" y="679611"/>
                    <a:pt x="1289873" y="683485"/>
                  </a:cubicBezTo>
                  <a:cubicBezTo>
                    <a:pt x="1231209" y="689019"/>
                    <a:pt x="1172546" y="693447"/>
                    <a:pt x="1117756" y="715584"/>
                  </a:cubicBezTo>
                  <a:cubicBezTo>
                    <a:pt x="1090638" y="726652"/>
                    <a:pt x="1064074" y="741041"/>
                    <a:pt x="1040830" y="758198"/>
                  </a:cubicBezTo>
                  <a:cubicBezTo>
                    <a:pt x="1016479" y="776461"/>
                    <a:pt x="1013711" y="811880"/>
                    <a:pt x="1032528" y="835678"/>
                  </a:cubicBezTo>
                  <a:cubicBezTo>
                    <a:pt x="1050238" y="858368"/>
                    <a:pt x="1071268" y="878292"/>
                    <a:pt x="1091192" y="899322"/>
                  </a:cubicBezTo>
                  <a:cubicBezTo>
                    <a:pt x="1093405" y="901536"/>
                    <a:pt x="1095619" y="903750"/>
                    <a:pt x="1096172" y="908730"/>
                  </a:cubicBezTo>
                  <a:cubicBezTo>
                    <a:pt x="1066287" y="891574"/>
                    <a:pt x="1036956" y="873311"/>
                    <a:pt x="1006517" y="857262"/>
                  </a:cubicBezTo>
                  <a:cubicBezTo>
                    <a:pt x="927930" y="815201"/>
                    <a:pt x="849343" y="772587"/>
                    <a:pt x="769649" y="732740"/>
                  </a:cubicBezTo>
                  <a:cubicBezTo>
                    <a:pt x="581483" y="638104"/>
                    <a:pt x="392764" y="545128"/>
                    <a:pt x="227842" y="411751"/>
                  </a:cubicBezTo>
                  <a:cubicBezTo>
                    <a:pt x="150916" y="349214"/>
                    <a:pt x="80630" y="280588"/>
                    <a:pt x="35802" y="190380"/>
                  </a:cubicBezTo>
                  <a:cubicBezTo>
                    <a:pt x="5364" y="130609"/>
                    <a:pt x="-7919" y="68625"/>
                    <a:pt x="4810" y="0"/>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34" name="Google Shape;134;p24"/>
            <p:cNvSpPr/>
            <p:nvPr/>
          </p:nvSpPr>
          <p:spPr>
            <a:xfrm>
              <a:off x="11776885" y="1615030"/>
              <a:ext cx="415115" cy="683210"/>
            </a:xfrm>
            <a:custGeom>
              <a:avLst/>
              <a:gdLst/>
              <a:ahLst/>
              <a:cxnLst/>
              <a:rect l="l" t="t" r="r" b="b"/>
              <a:pathLst>
                <a:path w="531291" h="874417" extrusionOk="0">
                  <a:moveTo>
                    <a:pt x="0" y="226944"/>
                  </a:moveTo>
                  <a:cubicBezTo>
                    <a:pt x="17156" y="164960"/>
                    <a:pt x="54789" y="117365"/>
                    <a:pt x="103491" y="77518"/>
                  </a:cubicBezTo>
                  <a:cubicBezTo>
                    <a:pt x="189826" y="6679"/>
                    <a:pt x="289444" y="-16011"/>
                    <a:pt x="396809" y="11107"/>
                  </a:cubicBezTo>
                  <a:cubicBezTo>
                    <a:pt x="425034" y="18302"/>
                    <a:pt x="451045" y="41546"/>
                    <a:pt x="474289" y="61469"/>
                  </a:cubicBezTo>
                  <a:cubicBezTo>
                    <a:pt x="504727" y="88034"/>
                    <a:pt x="524097" y="123453"/>
                    <a:pt x="530738" y="163300"/>
                  </a:cubicBezTo>
                  <a:cubicBezTo>
                    <a:pt x="536826" y="202593"/>
                    <a:pt x="531845" y="241887"/>
                    <a:pt x="520777" y="280073"/>
                  </a:cubicBezTo>
                  <a:cubicBezTo>
                    <a:pt x="503620" y="339844"/>
                    <a:pt x="472628" y="394080"/>
                    <a:pt x="446064" y="449423"/>
                  </a:cubicBezTo>
                  <a:cubicBezTo>
                    <a:pt x="420606" y="502552"/>
                    <a:pt x="397915" y="557342"/>
                    <a:pt x="379099" y="613238"/>
                  </a:cubicBezTo>
                  <a:cubicBezTo>
                    <a:pt x="363049" y="660832"/>
                    <a:pt x="351981" y="710088"/>
                    <a:pt x="341466" y="759343"/>
                  </a:cubicBezTo>
                  <a:cubicBezTo>
                    <a:pt x="333718" y="797530"/>
                    <a:pt x="330397" y="836823"/>
                    <a:pt x="321542" y="876670"/>
                  </a:cubicBezTo>
                  <a:cubicBezTo>
                    <a:pt x="318775" y="857300"/>
                    <a:pt x="314901" y="838483"/>
                    <a:pt x="314348" y="819113"/>
                  </a:cubicBezTo>
                  <a:cubicBezTo>
                    <a:pt x="309920" y="733885"/>
                    <a:pt x="330951" y="653638"/>
                    <a:pt x="363049" y="575605"/>
                  </a:cubicBezTo>
                  <a:cubicBezTo>
                    <a:pt x="394595" y="500338"/>
                    <a:pt x="430014" y="426732"/>
                    <a:pt x="461007" y="350912"/>
                  </a:cubicBezTo>
                  <a:cubicBezTo>
                    <a:pt x="481483" y="301104"/>
                    <a:pt x="500853" y="249635"/>
                    <a:pt x="492552" y="194292"/>
                  </a:cubicBezTo>
                  <a:cubicBezTo>
                    <a:pt x="480377" y="110724"/>
                    <a:pt x="428908" y="53721"/>
                    <a:pt x="344786" y="44866"/>
                  </a:cubicBezTo>
                  <a:cubicBezTo>
                    <a:pt x="255684" y="35458"/>
                    <a:pt x="177097" y="64790"/>
                    <a:pt x="104598" y="115152"/>
                  </a:cubicBezTo>
                  <a:cubicBezTo>
                    <a:pt x="61431" y="144483"/>
                    <a:pt x="26011" y="181563"/>
                    <a:pt x="0" y="226944"/>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nvGrpSpPr>
            <p:cNvPr id="135" name="Google Shape;135;p24"/>
            <p:cNvGrpSpPr/>
            <p:nvPr/>
          </p:nvGrpSpPr>
          <p:grpSpPr>
            <a:xfrm>
              <a:off x="11017480" y="309106"/>
              <a:ext cx="667060" cy="841378"/>
              <a:chOff x="10512715" y="-139148"/>
              <a:chExt cx="1292932" cy="1630806"/>
            </a:xfrm>
          </p:grpSpPr>
          <p:sp>
            <p:nvSpPr>
              <p:cNvPr id="136" name="Google Shape;136;p24"/>
              <p:cNvSpPr/>
              <p:nvPr/>
            </p:nvSpPr>
            <p:spPr>
              <a:xfrm>
                <a:off x="10512715" y="-139148"/>
                <a:ext cx="1292932" cy="1630806"/>
              </a:xfrm>
              <a:custGeom>
                <a:avLst/>
                <a:gdLst/>
                <a:ahLst/>
                <a:cxnLst/>
                <a:rect l="l" t="t" r="r" b="b"/>
                <a:pathLst>
                  <a:path w="1588341" h="2003413" extrusionOk="0">
                    <a:moveTo>
                      <a:pt x="687060" y="478632"/>
                    </a:moveTo>
                    <a:cubicBezTo>
                      <a:pt x="683186" y="472544"/>
                      <a:pt x="679312" y="466456"/>
                      <a:pt x="675992" y="459815"/>
                    </a:cubicBezTo>
                    <a:cubicBezTo>
                      <a:pt x="631718" y="372373"/>
                      <a:pt x="579142" y="290466"/>
                      <a:pt x="513837" y="217967"/>
                    </a:cubicBezTo>
                    <a:cubicBezTo>
                      <a:pt x="468456" y="167605"/>
                      <a:pt x="416434" y="126651"/>
                      <a:pt x="350022" y="107281"/>
                    </a:cubicBezTo>
                    <a:cubicBezTo>
                      <a:pt x="284164" y="88464"/>
                      <a:pt x="226054" y="105067"/>
                      <a:pt x="181226" y="156536"/>
                    </a:cubicBezTo>
                    <a:cubicBezTo>
                      <a:pt x="146360" y="196383"/>
                      <a:pt x="136952" y="246745"/>
                      <a:pt x="138612" y="298214"/>
                    </a:cubicBezTo>
                    <a:cubicBezTo>
                      <a:pt x="140273" y="356877"/>
                      <a:pt x="141379" y="414987"/>
                      <a:pt x="146914" y="473651"/>
                    </a:cubicBezTo>
                    <a:cubicBezTo>
                      <a:pt x="150788" y="516265"/>
                      <a:pt x="159089" y="558879"/>
                      <a:pt x="169051" y="600386"/>
                    </a:cubicBezTo>
                    <a:cubicBezTo>
                      <a:pt x="184547" y="661263"/>
                      <a:pt x="201703" y="722141"/>
                      <a:pt x="221627" y="781911"/>
                    </a:cubicBezTo>
                    <a:cubicBezTo>
                      <a:pt x="240443" y="837254"/>
                      <a:pt x="264794" y="890936"/>
                      <a:pt x="285824" y="945172"/>
                    </a:cubicBezTo>
                    <a:cubicBezTo>
                      <a:pt x="310729" y="1008817"/>
                      <a:pt x="345041" y="1066927"/>
                      <a:pt x="384888" y="1122270"/>
                    </a:cubicBezTo>
                    <a:cubicBezTo>
                      <a:pt x="434143" y="1189235"/>
                      <a:pt x="491700" y="1247898"/>
                      <a:pt x="564753" y="1288298"/>
                    </a:cubicBezTo>
                    <a:cubicBezTo>
                      <a:pt x="621202" y="1319844"/>
                      <a:pt x="680973" y="1325378"/>
                      <a:pt x="741296" y="1304348"/>
                    </a:cubicBezTo>
                    <a:cubicBezTo>
                      <a:pt x="804387" y="1282211"/>
                      <a:pt x="865818" y="1256753"/>
                      <a:pt x="927249" y="1231295"/>
                    </a:cubicBezTo>
                    <a:cubicBezTo>
                      <a:pt x="1037934" y="1185361"/>
                      <a:pt x="1151387" y="1155476"/>
                      <a:pt x="1272035" y="1158243"/>
                    </a:cubicBezTo>
                    <a:cubicBezTo>
                      <a:pt x="1347855" y="1160456"/>
                      <a:pt x="1420907" y="1174292"/>
                      <a:pt x="1485105" y="1217460"/>
                    </a:cubicBezTo>
                    <a:cubicBezTo>
                      <a:pt x="1553730" y="1263394"/>
                      <a:pt x="1585276" y="1329252"/>
                      <a:pt x="1589703" y="1410053"/>
                    </a:cubicBezTo>
                    <a:cubicBezTo>
                      <a:pt x="1595238" y="1510777"/>
                      <a:pt x="1565906" y="1602093"/>
                      <a:pt x="1515544" y="1687874"/>
                    </a:cubicBezTo>
                    <a:cubicBezTo>
                      <a:pt x="1455773" y="1789152"/>
                      <a:pt x="1384381" y="1880468"/>
                      <a:pt x="1291958" y="1953520"/>
                    </a:cubicBezTo>
                    <a:cubicBezTo>
                      <a:pt x="1260413" y="1978425"/>
                      <a:pt x="1225547" y="1999455"/>
                      <a:pt x="1182379" y="2007203"/>
                    </a:cubicBezTo>
                    <a:cubicBezTo>
                      <a:pt x="1197876" y="1985066"/>
                      <a:pt x="1213372" y="1962375"/>
                      <a:pt x="1229421" y="1940238"/>
                    </a:cubicBezTo>
                    <a:cubicBezTo>
                      <a:pt x="1272588" y="1883235"/>
                      <a:pt x="1318523" y="1828445"/>
                      <a:pt x="1358923" y="1770335"/>
                    </a:cubicBezTo>
                    <a:cubicBezTo>
                      <a:pt x="1421461" y="1680680"/>
                      <a:pt x="1459647" y="1582169"/>
                      <a:pt x="1453006" y="1470930"/>
                    </a:cubicBezTo>
                    <a:cubicBezTo>
                      <a:pt x="1451346" y="1442152"/>
                      <a:pt x="1448025" y="1412820"/>
                      <a:pt x="1441938" y="1385149"/>
                    </a:cubicBezTo>
                    <a:cubicBezTo>
                      <a:pt x="1439170" y="1371866"/>
                      <a:pt x="1429209" y="1359137"/>
                      <a:pt x="1420907" y="1348069"/>
                    </a:cubicBezTo>
                    <a:cubicBezTo>
                      <a:pt x="1386041" y="1302688"/>
                      <a:pt x="1337893" y="1279444"/>
                      <a:pt x="1283104" y="1266715"/>
                    </a:cubicBezTo>
                    <a:cubicBezTo>
                      <a:pt x="1216692" y="1251772"/>
                      <a:pt x="1150834" y="1260627"/>
                      <a:pt x="1087190" y="1278890"/>
                    </a:cubicBezTo>
                    <a:cubicBezTo>
                      <a:pt x="1010816" y="1301027"/>
                      <a:pt x="936657" y="1329252"/>
                      <a:pt x="860837" y="1353050"/>
                    </a:cubicBezTo>
                    <a:cubicBezTo>
                      <a:pt x="715285" y="1398984"/>
                      <a:pt x="581356" y="1375740"/>
                      <a:pt x="460155" y="1282211"/>
                    </a:cubicBezTo>
                    <a:cubicBezTo>
                      <a:pt x="385995" y="1224654"/>
                      <a:pt x="328992" y="1151602"/>
                      <a:pt x="279737" y="1072461"/>
                    </a:cubicBezTo>
                    <a:cubicBezTo>
                      <a:pt x="222180" y="980592"/>
                      <a:pt x="174585" y="883742"/>
                      <a:pt x="138059" y="782464"/>
                    </a:cubicBezTo>
                    <a:cubicBezTo>
                      <a:pt x="103193" y="686168"/>
                      <a:pt x="73308" y="588211"/>
                      <a:pt x="39548" y="491361"/>
                    </a:cubicBezTo>
                    <a:cubicBezTo>
                      <a:pt x="19625" y="432697"/>
                      <a:pt x="4682" y="372927"/>
                      <a:pt x="1362" y="311496"/>
                    </a:cubicBezTo>
                    <a:cubicBezTo>
                      <a:pt x="-1959" y="258921"/>
                      <a:pt x="1362" y="206345"/>
                      <a:pt x="5236" y="153769"/>
                    </a:cubicBezTo>
                    <a:cubicBezTo>
                      <a:pt x="10217" y="90678"/>
                      <a:pt x="49510" y="50278"/>
                      <a:pt x="102639" y="23713"/>
                    </a:cubicBezTo>
                    <a:cubicBezTo>
                      <a:pt x="161856" y="-6172"/>
                      <a:pt x="222733" y="-6725"/>
                      <a:pt x="286378" y="15965"/>
                    </a:cubicBezTo>
                    <a:cubicBezTo>
                      <a:pt x="435250" y="70201"/>
                      <a:pt x="538188" y="175906"/>
                      <a:pt x="622309" y="305409"/>
                    </a:cubicBezTo>
                    <a:cubicBezTo>
                      <a:pt x="651641" y="351343"/>
                      <a:pt x="674885" y="399492"/>
                      <a:pt x="686507" y="453174"/>
                    </a:cubicBezTo>
                    <a:cubicBezTo>
                      <a:pt x="688167" y="461476"/>
                      <a:pt x="688167" y="469777"/>
                      <a:pt x="689274" y="478078"/>
                    </a:cubicBezTo>
                    <a:cubicBezTo>
                      <a:pt x="689274" y="478078"/>
                      <a:pt x="688167" y="478632"/>
                      <a:pt x="687060" y="478632"/>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37" name="Google Shape;137;p24"/>
              <p:cNvSpPr/>
              <p:nvPr/>
            </p:nvSpPr>
            <p:spPr>
              <a:xfrm>
                <a:off x="10895396" y="64446"/>
                <a:ext cx="563124" cy="558619"/>
              </a:xfrm>
              <a:custGeom>
                <a:avLst/>
                <a:gdLst/>
                <a:ahLst/>
                <a:cxnLst/>
                <a:rect l="l" t="t" r="r" b="b"/>
                <a:pathLst>
                  <a:path w="691786" h="686251" extrusionOk="0">
                    <a:moveTo>
                      <a:pt x="0" y="688974"/>
                    </a:moveTo>
                    <a:cubicBezTo>
                      <a:pt x="26011" y="650234"/>
                      <a:pt x="59770" y="619795"/>
                      <a:pt x="97404" y="594337"/>
                    </a:cubicBezTo>
                    <a:cubicBezTo>
                      <a:pt x="192040" y="530693"/>
                      <a:pt x="299405" y="496934"/>
                      <a:pt x="407877" y="465942"/>
                    </a:cubicBezTo>
                    <a:cubicBezTo>
                      <a:pt x="462667" y="449892"/>
                      <a:pt x="515242" y="428862"/>
                      <a:pt x="565051" y="401744"/>
                    </a:cubicBezTo>
                    <a:cubicBezTo>
                      <a:pt x="673523" y="342527"/>
                      <a:pt x="679611" y="218559"/>
                      <a:pt x="607112" y="139419"/>
                    </a:cubicBezTo>
                    <a:cubicBezTo>
                      <a:pt x="536273" y="62492"/>
                      <a:pt x="444404" y="30393"/>
                      <a:pt x="343126" y="24859"/>
                    </a:cubicBezTo>
                    <a:cubicBezTo>
                      <a:pt x="309367" y="22645"/>
                      <a:pt x="275608" y="28733"/>
                      <a:pt x="242955" y="30947"/>
                    </a:cubicBezTo>
                    <a:cubicBezTo>
                      <a:pt x="274501" y="14344"/>
                      <a:pt x="309367" y="3275"/>
                      <a:pt x="346447" y="1062"/>
                    </a:cubicBezTo>
                    <a:cubicBezTo>
                      <a:pt x="433335" y="-4473"/>
                      <a:pt x="515242" y="11023"/>
                      <a:pt x="587742" y="61939"/>
                    </a:cubicBezTo>
                    <a:cubicBezTo>
                      <a:pt x="624821" y="87950"/>
                      <a:pt x="656920" y="118388"/>
                      <a:pt x="679611" y="158235"/>
                    </a:cubicBezTo>
                    <a:cubicBezTo>
                      <a:pt x="697321" y="189781"/>
                      <a:pt x="696214" y="225200"/>
                      <a:pt x="695107" y="260066"/>
                    </a:cubicBezTo>
                    <a:cubicBezTo>
                      <a:pt x="692340" y="346401"/>
                      <a:pt x="642531" y="400084"/>
                      <a:pt x="570032" y="438270"/>
                    </a:cubicBezTo>
                    <a:cubicBezTo>
                      <a:pt x="519116" y="464835"/>
                      <a:pt x="464880" y="480331"/>
                      <a:pt x="409537" y="494167"/>
                    </a:cubicBezTo>
                    <a:cubicBezTo>
                      <a:pt x="337038" y="512430"/>
                      <a:pt x="266753" y="537888"/>
                      <a:pt x="198681" y="569987"/>
                    </a:cubicBezTo>
                    <a:cubicBezTo>
                      <a:pt x="128396" y="602086"/>
                      <a:pt x="63091" y="643593"/>
                      <a:pt x="0" y="688974"/>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138" name="Google Shape;138;p24"/>
            <p:cNvSpPr/>
            <p:nvPr/>
          </p:nvSpPr>
          <p:spPr>
            <a:xfrm>
              <a:off x="10524814" y="1876042"/>
              <a:ext cx="185936" cy="138371"/>
            </a:xfrm>
            <a:custGeom>
              <a:avLst/>
              <a:gdLst/>
              <a:ahLst/>
              <a:cxnLst/>
              <a:rect l="l" t="t" r="r" b="b"/>
              <a:pathLst>
                <a:path w="237974" h="177097" extrusionOk="0">
                  <a:moveTo>
                    <a:pt x="242154" y="132519"/>
                  </a:moveTo>
                  <a:cubicBezTo>
                    <a:pt x="203968" y="128645"/>
                    <a:pt x="171869" y="124771"/>
                    <a:pt x="139770" y="121451"/>
                  </a:cubicBezTo>
                  <a:cubicBezTo>
                    <a:pt x="139770" y="123111"/>
                    <a:pt x="139217" y="124771"/>
                    <a:pt x="139217" y="126432"/>
                  </a:cubicBezTo>
                  <a:cubicBezTo>
                    <a:pt x="166335" y="129199"/>
                    <a:pt x="193453" y="131966"/>
                    <a:pt x="220571" y="135287"/>
                  </a:cubicBezTo>
                  <a:cubicBezTo>
                    <a:pt x="221124" y="136394"/>
                    <a:pt x="221124" y="138054"/>
                    <a:pt x="221678" y="139161"/>
                  </a:cubicBezTo>
                  <a:cubicBezTo>
                    <a:pt x="205628" y="143588"/>
                    <a:pt x="189025" y="148015"/>
                    <a:pt x="172976" y="152443"/>
                  </a:cubicBezTo>
                  <a:cubicBezTo>
                    <a:pt x="143091" y="160744"/>
                    <a:pt x="113206" y="171259"/>
                    <a:pt x="82767" y="177901"/>
                  </a:cubicBezTo>
                  <a:cubicBezTo>
                    <a:pt x="53435" y="184542"/>
                    <a:pt x="29638" y="171259"/>
                    <a:pt x="10268" y="149676"/>
                  </a:cubicBezTo>
                  <a:cubicBezTo>
                    <a:pt x="-5782" y="130859"/>
                    <a:pt x="-2461" y="93779"/>
                    <a:pt x="16355" y="72749"/>
                  </a:cubicBezTo>
                  <a:cubicBezTo>
                    <a:pt x="33512" y="53379"/>
                    <a:pt x="63950" y="50059"/>
                    <a:pt x="85534" y="65001"/>
                  </a:cubicBezTo>
                  <a:cubicBezTo>
                    <a:pt x="88855" y="67215"/>
                    <a:pt x="91622" y="69428"/>
                    <a:pt x="98263" y="74409"/>
                  </a:cubicBezTo>
                  <a:cubicBezTo>
                    <a:pt x="94942" y="68875"/>
                    <a:pt x="93836" y="67215"/>
                    <a:pt x="93282" y="65555"/>
                  </a:cubicBezTo>
                  <a:cubicBezTo>
                    <a:pt x="80553" y="41757"/>
                    <a:pt x="80553" y="21834"/>
                    <a:pt x="92729" y="10765"/>
                  </a:cubicBezTo>
                  <a:cubicBezTo>
                    <a:pt x="105458" y="-1410"/>
                    <a:pt x="137556" y="-4731"/>
                    <a:pt x="154713" y="8551"/>
                  </a:cubicBezTo>
                  <a:cubicBezTo>
                    <a:pt x="172976" y="22941"/>
                    <a:pt x="189579" y="40650"/>
                    <a:pt x="202861" y="59467"/>
                  </a:cubicBezTo>
                  <a:cubicBezTo>
                    <a:pt x="217804" y="80497"/>
                    <a:pt x="227765" y="104848"/>
                    <a:pt x="242154" y="132519"/>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39" name="Google Shape;139;p24"/>
            <p:cNvSpPr/>
            <p:nvPr/>
          </p:nvSpPr>
          <p:spPr>
            <a:xfrm>
              <a:off x="10925676" y="2126505"/>
              <a:ext cx="207558" cy="112427"/>
            </a:xfrm>
            <a:custGeom>
              <a:avLst/>
              <a:gdLst/>
              <a:ahLst/>
              <a:cxnLst/>
              <a:rect l="l" t="t" r="r" b="b"/>
              <a:pathLst>
                <a:path w="265645" h="143891" extrusionOk="0">
                  <a:moveTo>
                    <a:pt x="267589" y="92549"/>
                  </a:moveTo>
                  <a:cubicBezTo>
                    <a:pt x="264822" y="95316"/>
                    <a:pt x="262609" y="100297"/>
                    <a:pt x="259288" y="101404"/>
                  </a:cubicBezTo>
                  <a:cubicBezTo>
                    <a:pt x="209479" y="116347"/>
                    <a:pt x="160224" y="132950"/>
                    <a:pt x="109309" y="144571"/>
                  </a:cubicBezTo>
                  <a:cubicBezTo>
                    <a:pt x="71122" y="153426"/>
                    <a:pt x="36809" y="139591"/>
                    <a:pt x="11905" y="109152"/>
                  </a:cubicBezTo>
                  <a:cubicBezTo>
                    <a:pt x="-15766" y="75393"/>
                    <a:pt x="8031" y="13409"/>
                    <a:pt x="50092" y="2340"/>
                  </a:cubicBezTo>
                  <a:cubicBezTo>
                    <a:pt x="81637" y="-5961"/>
                    <a:pt x="102114" y="8981"/>
                    <a:pt x="121484" y="28905"/>
                  </a:cubicBezTo>
                  <a:cubicBezTo>
                    <a:pt x="129232" y="37760"/>
                    <a:pt x="136980" y="47168"/>
                    <a:pt x="144728" y="56023"/>
                  </a:cubicBezTo>
                  <a:cubicBezTo>
                    <a:pt x="149709" y="74286"/>
                    <a:pt x="161331" y="85355"/>
                    <a:pt x="181254" y="87015"/>
                  </a:cubicBezTo>
                  <a:cubicBezTo>
                    <a:pt x="211140" y="88675"/>
                    <a:pt x="239365" y="90889"/>
                    <a:pt x="267589" y="92549"/>
                  </a:cubicBezTo>
                  <a:lnTo>
                    <a:pt x="267589" y="92549"/>
                  </a:ln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40" name="Google Shape;140;p24"/>
            <p:cNvSpPr/>
            <p:nvPr/>
          </p:nvSpPr>
          <p:spPr>
            <a:xfrm>
              <a:off x="11004127" y="2075118"/>
              <a:ext cx="142696" cy="121076"/>
            </a:xfrm>
            <a:custGeom>
              <a:avLst/>
              <a:gdLst/>
              <a:ahLst/>
              <a:cxnLst/>
              <a:rect l="l" t="t" r="r" b="b"/>
              <a:pathLst>
                <a:path w="182631" h="154960" extrusionOk="0">
                  <a:moveTo>
                    <a:pt x="45430" y="121790"/>
                  </a:moveTo>
                  <a:cubicBezTo>
                    <a:pt x="37682" y="112936"/>
                    <a:pt x="29935" y="103527"/>
                    <a:pt x="22186" y="94672"/>
                  </a:cubicBezTo>
                  <a:cubicBezTo>
                    <a:pt x="15545" y="81944"/>
                    <a:pt x="7244" y="69768"/>
                    <a:pt x="2816" y="56486"/>
                  </a:cubicBezTo>
                  <a:cubicBezTo>
                    <a:pt x="-6592" y="30474"/>
                    <a:pt x="8351" y="5570"/>
                    <a:pt x="36022" y="1143"/>
                  </a:cubicBezTo>
                  <a:cubicBezTo>
                    <a:pt x="76976" y="-5498"/>
                    <a:pt x="105754" y="17746"/>
                    <a:pt x="127338" y="46524"/>
                  </a:cubicBezTo>
                  <a:cubicBezTo>
                    <a:pt x="148922" y="76409"/>
                    <a:pt x="164418" y="110168"/>
                    <a:pt x="182681" y="142821"/>
                  </a:cubicBezTo>
                  <a:cubicBezTo>
                    <a:pt x="184895" y="147248"/>
                    <a:pt x="185448" y="152229"/>
                    <a:pt x="187108" y="158870"/>
                  </a:cubicBezTo>
                  <a:cubicBezTo>
                    <a:pt x="179360" y="158870"/>
                    <a:pt x="173826" y="158870"/>
                    <a:pt x="168292" y="158870"/>
                  </a:cubicBezTo>
                  <a:cubicBezTo>
                    <a:pt x="168292" y="158870"/>
                    <a:pt x="168845" y="159424"/>
                    <a:pt x="168845" y="159424"/>
                  </a:cubicBezTo>
                  <a:cubicBezTo>
                    <a:pt x="145601" y="156103"/>
                    <a:pt x="122357" y="151676"/>
                    <a:pt x="99113" y="149462"/>
                  </a:cubicBezTo>
                  <a:cubicBezTo>
                    <a:pt x="76976" y="146141"/>
                    <a:pt x="57606" y="141160"/>
                    <a:pt x="45430" y="121790"/>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41" name="Google Shape;141;p24"/>
            <p:cNvSpPr/>
            <p:nvPr/>
          </p:nvSpPr>
          <p:spPr>
            <a:xfrm>
              <a:off x="10841578" y="953039"/>
              <a:ext cx="665914" cy="77834"/>
            </a:xfrm>
            <a:custGeom>
              <a:avLst/>
              <a:gdLst/>
              <a:ahLst/>
              <a:cxnLst/>
              <a:rect l="l" t="t" r="r" b="b"/>
              <a:pathLst>
                <a:path w="852280" h="99617" extrusionOk="0">
                  <a:moveTo>
                    <a:pt x="0" y="99617"/>
                  </a:moveTo>
                  <a:cubicBezTo>
                    <a:pt x="38187" y="88549"/>
                    <a:pt x="76373" y="76927"/>
                    <a:pt x="114560" y="66965"/>
                  </a:cubicBezTo>
                  <a:cubicBezTo>
                    <a:pt x="237421" y="35419"/>
                    <a:pt x="363049" y="21030"/>
                    <a:pt x="489785" y="14389"/>
                  </a:cubicBezTo>
                  <a:cubicBezTo>
                    <a:pt x="612093" y="7748"/>
                    <a:pt x="734400" y="3321"/>
                    <a:pt x="857262" y="0"/>
                  </a:cubicBezTo>
                  <a:cubicBezTo>
                    <a:pt x="853941" y="1107"/>
                    <a:pt x="851174" y="2767"/>
                    <a:pt x="847853" y="3321"/>
                  </a:cubicBezTo>
                  <a:cubicBezTo>
                    <a:pt x="796938" y="9962"/>
                    <a:pt x="746022" y="18817"/>
                    <a:pt x="694553" y="22691"/>
                  </a:cubicBezTo>
                  <a:cubicBezTo>
                    <a:pt x="546788" y="34866"/>
                    <a:pt x="397915" y="42061"/>
                    <a:pt x="250703" y="57003"/>
                  </a:cubicBezTo>
                  <a:cubicBezTo>
                    <a:pt x="174330" y="64751"/>
                    <a:pt x="99064" y="84675"/>
                    <a:pt x="23244" y="99064"/>
                  </a:cubicBezTo>
                  <a:cubicBezTo>
                    <a:pt x="16049" y="100724"/>
                    <a:pt x="8855" y="102384"/>
                    <a:pt x="1660" y="104045"/>
                  </a:cubicBezTo>
                  <a:cubicBezTo>
                    <a:pt x="553" y="102938"/>
                    <a:pt x="0" y="101277"/>
                    <a:pt x="0" y="99617"/>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42" name="Google Shape;142;p24"/>
            <p:cNvSpPr/>
            <p:nvPr/>
          </p:nvSpPr>
          <p:spPr>
            <a:xfrm>
              <a:off x="10728735" y="1770729"/>
              <a:ext cx="441060" cy="237826"/>
            </a:xfrm>
            <a:custGeom>
              <a:avLst/>
              <a:gdLst/>
              <a:ahLst/>
              <a:cxnLst/>
              <a:rect l="l" t="t" r="r" b="b"/>
              <a:pathLst>
                <a:path w="564497" h="304385" extrusionOk="0">
                  <a:moveTo>
                    <a:pt x="13815" y="0"/>
                  </a:moveTo>
                  <a:cubicBezTo>
                    <a:pt x="14922" y="6641"/>
                    <a:pt x="17689" y="13836"/>
                    <a:pt x="16582" y="20477"/>
                  </a:cubicBezTo>
                  <a:cubicBezTo>
                    <a:pt x="6620" y="76927"/>
                    <a:pt x="30971" y="118434"/>
                    <a:pt x="74692" y="150533"/>
                  </a:cubicBezTo>
                  <a:cubicBezTo>
                    <a:pt x="127821" y="190380"/>
                    <a:pt x="189805" y="212517"/>
                    <a:pt x="251789" y="233547"/>
                  </a:cubicBezTo>
                  <a:cubicBezTo>
                    <a:pt x="350853" y="267306"/>
                    <a:pt x="452131" y="286123"/>
                    <a:pt x="555622" y="297745"/>
                  </a:cubicBezTo>
                  <a:cubicBezTo>
                    <a:pt x="558942" y="298298"/>
                    <a:pt x="561710" y="299405"/>
                    <a:pt x="565030" y="300512"/>
                  </a:cubicBezTo>
                  <a:cubicBezTo>
                    <a:pt x="565030" y="302172"/>
                    <a:pt x="565030" y="303279"/>
                    <a:pt x="565030" y="304939"/>
                  </a:cubicBezTo>
                  <a:cubicBezTo>
                    <a:pt x="552855" y="304939"/>
                    <a:pt x="540679" y="304939"/>
                    <a:pt x="529057" y="304939"/>
                  </a:cubicBezTo>
                  <a:cubicBezTo>
                    <a:pt x="516328" y="304386"/>
                    <a:pt x="503600" y="304386"/>
                    <a:pt x="490871" y="303279"/>
                  </a:cubicBezTo>
                  <a:cubicBezTo>
                    <a:pt x="372437" y="291104"/>
                    <a:pt x="257877" y="263986"/>
                    <a:pt x="149405" y="213623"/>
                  </a:cubicBezTo>
                  <a:cubicBezTo>
                    <a:pt x="105684" y="193147"/>
                    <a:pt x="65837" y="166582"/>
                    <a:pt x="32078" y="131163"/>
                  </a:cubicBezTo>
                  <a:cubicBezTo>
                    <a:pt x="-3341" y="95190"/>
                    <a:pt x="-9429" y="32652"/>
                    <a:pt x="13815" y="0"/>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43" name="Google Shape;143;p24"/>
            <p:cNvSpPr/>
            <p:nvPr/>
          </p:nvSpPr>
          <p:spPr>
            <a:xfrm>
              <a:off x="11039622" y="2170278"/>
              <a:ext cx="95131" cy="25945"/>
            </a:xfrm>
            <a:custGeom>
              <a:avLst/>
              <a:gdLst/>
              <a:ahLst/>
              <a:cxnLst/>
              <a:rect l="l" t="t" r="r" b="b"/>
              <a:pathLst>
                <a:path w="121754" h="33205" extrusionOk="0">
                  <a:moveTo>
                    <a:pt x="0" y="0"/>
                  </a:moveTo>
                  <a:cubicBezTo>
                    <a:pt x="12176" y="19370"/>
                    <a:pt x="31546" y="24904"/>
                    <a:pt x="52576" y="27118"/>
                  </a:cubicBezTo>
                  <a:cubicBezTo>
                    <a:pt x="75820" y="29332"/>
                    <a:pt x="99064" y="33759"/>
                    <a:pt x="122308" y="37080"/>
                  </a:cubicBezTo>
                  <a:cubicBezTo>
                    <a:pt x="93530" y="34866"/>
                    <a:pt x="64751" y="33206"/>
                    <a:pt x="36526" y="30992"/>
                  </a:cubicBezTo>
                  <a:cubicBezTo>
                    <a:pt x="17156" y="29332"/>
                    <a:pt x="5534" y="18263"/>
                    <a:pt x="0" y="0"/>
                  </a:cubicBezTo>
                  <a:close/>
                </a:path>
              </a:pathLst>
            </a:custGeom>
            <a:solidFill>
              <a:schemeClr val="accent1">
                <a:alpha val="69411"/>
              </a:schemeClr>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144" name="Google Shape;144;p24"/>
          <p:cNvSpPr txBox="1">
            <a:spLocks noGrp="1"/>
          </p:cNvSpPr>
          <p:nvPr>
            <p:ph type="body" idx="1"/>
          </p:nvPr>
        </p:nvSpPr>
        <p:spPr>
          <a:xfrm>
            <a:off x="242647" y="336628"/>
            <a:ext cx="8679898" cy="543185"/>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45" name="Google Shape;145;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_Image slide layout">
  <p:cSld name="2_Image slide layout">
    <p:bg>
      <p:bgPr>
        <a:solidFill>
          <a:schemeClr val="lt1"/>
        </a:solidFill>
        <a:effectLst/>
      </p:bgPr>
    </p:bg>
    <p:spTree>
      <p:nvGrpSpPr>
        <p:cNvPr id="1" name="Shape 146"/>
        <p:cNvGrpSpPr/>
        <p:nvPr/>
      </p:nvGrpSpPr>
      <p:grpSpPr>
        <a:xfrm>
          <a:off x="0" y="0"/>
          <a:ext cx="0" cy="0"/>
          <a:chOff x="0" y="0"/>
          <a:chExt cx="0" cy="0"/>
        </a:xfrm>
      </p:grpSpPr>
      <p:sp>
        <p:nvSpPr>
          <p:cNvPr id="147" name="Google Shape;147;p25"/>
          <p:cNvSpPr>
            <a:spLocks noGrp="1"/>
          </p:cNvSpPr>
          <p:nvPr>
            <p:ph type="pic" idx="2"/>
          </p:nvPr>
        </p:nvSpPr>
        <p:spPr>
          <a:xfrm>
            <a:off x="0" y="0"/>
            <a:ext cx="5366887" cy="51435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48" name="Google Shape;148;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9_Style slide layout">
  <p:cSld name="9_Style slide layout">
    <p:bg>
      <p:bgPr>
        <a:blipFill>
          <a:blip r:embed="rId2">
            <a:alphaModFix/>
          </a:blip>
          <a:stretch>
            <a:fillRect/>
          </a:stretch>
        </a:blipFill>
        <a:effectLst/>
      </p:bgPr>
    </p:bg>
    <p:spTree>
      <p:nvGrpSpPr>
        <p:cNvPr id="1" name="Shape 149"/>
        <p:cNvGrpSpPr/>
        <p:nvPr/>
      </p:nvGrpSpPr>
      <p:grpSpPr>
        <a:xfrm>
          <a:off x="0" y="0"/>
          <a:ext cx="0" cy="0"/>
          <a:chOff x="0" y="0"/>
          <a:chExt cx="0" cy="0"/>
        </a:xfrm>
      </p:grpSpPr>
      <p:sp>
        <p:nvSpPr>
          <p:cNvPr id="150" name="Google Shape;150;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3_Image slide layout">
  <p:cSld name="3_Image slide layout">
    <p:bg>
      <p:bgPr>
        <a:solidFill>
          <a:schemeClr val="lt1"/>
        </a:solidFill>
        <a:effectLst/>
      </p:bgPr>
    </p:bg>
    <p:spTree>
      <p:nvGrpSpPr>
        <p:cNvPr id="1" name="Shape 151"/>
        <p:cNvGrpSpPr/>
        <p:nvPr/>
      </p:nvGrpSpPr>
      <p:grpSpPr>
        <a:xfrm>
          <a:off x="0" y="0"/>
          <a:ext cx="0" cy="0"/>
          <a:chOff x="0" y="0"/>
          <a:chExt cx="0" cy="0"/>
        </a:xfrm>
      </p:grpSpPr>
      <p:sp>
        <p:nvSpPr>
          <p:cNvPr id="152" name="Google Shape;152;p27"/>
          <p:cNvSpPr>
            <a:spLocks noGrp="1"/>
          </p:cNvSpPr>
          <p:nvPr>
            <p:ph type="pic" idx="2"/>
          </p:nvPr>
        </p:nvSpPr>
        <p:spPr>
          <a:xfrm>
            <a:off x="4467225" y="0"/>
            <a:ext cx="4009714" cy="5143499"/>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53" name="Google Shape;153;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7_Style slide layout">
  <p:cSld name="7_Style slide layout">
    <p:bg>
      <p:bgPr>
        <a:blipFill>
          <a:blip r:embed="rId2">
            <a:alphaModFix/>
          </a:blip>
          <a:stretch>
            <a:fillRect/>
          </a:stretch>
        </a:blipFill>
        <a:effectLst/>
      </p:bgPr>
    </p:bg>
    <p:spTree>
      <p:nvGrpSpPr>
        <p:cNvPr id="1" name="Shape 154"/>
        <p:cNvGrpSpPr/>
        <p:nvPr/>
      </p:nvGrpSpPr>
      <p:grpSpPr>
        <a:xfrm>
          <a:off x="0" y="0"/>
          <a:ext cx="0" cy="0"/>
          <a:chOff x="0" y="0"/>
          <a:chExt cx="0" cy="0"/>
        </a:xfrm>
      </p:grpSpPr>
      <p:sp>
        <p:nvSpPr>
          <p:cNvPr id="155" name="Google Shape;155;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4_Image slide layout">
  <p:cSld name="4_Image slide layout">
    <p:bg>
      <p:bgPr>
        <a:solidFill>
          <a:schemeClr val="lt1"/>
        </a:solidFill>
        <a:effectLst/>
      </p:bgPr>
    </p:bg>
    <p:spTree>
      <p:nvGrpSpPr>
        <p:cNvPr id="1" name="Shape 156"/>
        <p:cNvGrpSpPr/>
        <p:nvPr/>
      </p:nvGrpSpPr>
      <p:grpSpPr>
        <a:xfrm>
          <a:off x="0" y="0"/>
          <a:ext cx="0" cy="0"/>
          <a:chOff x="0" y="0"/>
          <a:chExt cx="0" cy="0"/>
        </a:xfrm>
      </p:grpSpPr>
      <p:sp>
        <p:nvSpPr>
          <p:cNvPr id="157" name="Google Shape;157;p29"/>
          <p:cNvSpPr>
            <a:spLocks noGrp="1"/>
          </p:cNvSpPr>
          <p:nvPr>
            <p:ph type="pic" idx="2"/>
          </p:nvPr>
        </p:nvSpPr>
        <p:spPr>
          <a:xfrm>
            <a:off x="1" y="0"/>
            <a:ext cx="7215925" cy="51435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58" name="Google Shape;158;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5_Image slide layout">
  <p:cSld name="5_Image slide layout">
    <p:bg>
      <p:bgPr>
        <a:solidFill>
          <a:schemeClr val="lt1"/>
        </a:solidFill>
        <a:effectLst/>
      </p:bgPr>
    </p:bg>
    <p:spTree>
      <p:nvGrpSpPr>
        <p:cNvPr id="1" name="Shape 159"/>
        <p:cNvGrpSpPr/>
        <p:nvPr/>
      </p:nvGrpSpPr>
      <p:grpSpPr>
        <a:xfrm>
          <a:off x="0" y="0"/>
          <a:ext cx="0" cy="0"/>
          <a:chOff x="0" y="0"/>
          <a:chExt cx="0" cy="0"/>
        </a:xfrm>
      </p:grpSpPr>
      <p:sp>
        <p:nvSpPr>
          <p:cNvPr id="160" name="Google Shape;160;p30"/>
          <p:cNvSpPr>
            <a:spLocks noGrp="1"/>
          </p:cNvSpPr>
          <p:nvPr>
            <p:ph type="pic" idx="2"/>
          </p:nvPr>
        </p:nvSpPr>
        <p:spPr>
          <a:xfrm>
            <a:off x="4175911" y="0"/>
            <a:ext cx="4654612" cy="51435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61" name="Google Shape;16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1_Images &amp; Contents Layout">
  <p:cSld name="11_Images &amp; Contents Layout">
    <p:spTree>
      <p:nvGrpSpPr>
        <p:cNvPr id="1" name="Shape 162"/>
        <p:cNvGrpSpPr/>
        <p:nvPr/>
      </p:nvGrpSpPr>
      <p:grpSpPr>
        <a:xfrm>
          <a:off x="0" y="0"/>
          <a:ext cx="0" cy="0"/>
          <a:chOff x="0" y="0"/>
          <a:chExt cx="0" cy="0"/>
        </a:xfrm>
      </p:grpSpPr>
      <p:sp>
        <p:nvSpPr>
          <p:cNvPr id="163" name="Google Shape;163;p31"/>
          <p:cNvSpPr/>
          <p:nvPr/>
        </p:nvSpPr>
        <p:spPr>
          <a:xfrm>
            <a:off x="-26907" y="-31989"/>
            <a:ext cx="4211157" cy="5175489"/>
          </a:xfrm>
          <a:custGeom>
            <a:avLst/>
            <a:gdLst/>
            <a:ahLst/>
            <a:cxnLst/>
            <a:rect l="l" t="t" r="r" b="b"/>
            <a:pathLst>
              <a:path w="4212595" h="6915198" extrusionOk="0">
                <a:moveTo>
                  <a:pt x="125" y="0"/>
                </a:moveTo>
                <a:lnTo>
                  <a:pt x="4212595" y="38821"/>
                </a:lnTo>
                <a:lnTo>
                  <a:pt x="1028919" y="6896198"/>
                </a:lnTo>
                <a:lnTo>
                  <a:pt x="0" y="6915198"/>
                </a:lnTo>
                <a:cubicBezTo>
                  <a:pt x="42" y="4610132"/>
                  <a:pt x="83" y="2305066"/>
                  <a:pt x="125" y="0"/>
                </a:cubicBezTo>
                <a:close/>
              </a:path>
            </a:pathLst>
          </a:custGeom>
          <a:solidFill>
            <a:srgbClr val="EDDFDB"/>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nvGrpSpPr>
          <p:cNvPr id="164" name="Google Shape;164;p31"/>
          <p:cNvGrpSpPr/>
          <p:nvPr/>
        </p:nvGrpSpPr>
        <p:grpSpPr>
          <a:xfrm>
            <a:off x="2015065" y="-11950"/>
            <a:ext cx="2322042" cy="1850242"/>
            <a:chOff x="1827359" y="-19597"/>
            <a:chExt cx="3253206" cy="3173339"/>
          </a:xfrm>
        </p:grpSpPr>
        <p:sp>
          <p:nvSpPr>
            <p:cNvPr id="165" name="Google Shape;165;p31"/>
            <p:cNvSpPr/>
            <p:nvPr/>
          </p:nvSpPr>
          <p:spPr>
            <a:xfrm>
              <a:off x="2727889" y="-19597"/>
              <a:ext cx="2352676" cy="3171824"/>
            </a:xfrm>
            <a:custGeom>
              <a:avLst/>
              <a:gdLst/>
              <a:ahLst/>
              <a:cxnLst/>
              <a:rect l="l" t="t" r="r" b="b"/>
              <a:pathLst>
                <a:path w="2352675" h="3171825" extrusionOk="0">
                  <a:moveTo>
                    <a:pt x="1447800" y="0"/>
                  </a:moveTo>
                  <a:lnTo>
                    <a:pt x="2352675" y="0"/>
                  </a:lnTo>
                  <a:lnTo>
                    <a:pt x="971550" y="3171825"/>
                  </a:lnTo>
                  <a:lnTo>
                    <a:pt x="0" y="3171825"/>
                  </a:lnTo>
                  <a:lnTo>
                    <a:pt x="144780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6" name="Google Shape;166;p31"/>
            <p:cNvSpPr/>
            <p:nvPr/>
          </p:nvSpPr>
          <p:spPr>
            <a:xfrm>
              <a:off x="1827359" y="-18083"/>
              <a:ext cx="2352675" cy="3171825"/>
            </a:xfrm>
            <a:custGeom>
              <a:avLst/>
              <a:gdLst/>
              <a:ahLst/>
              <a:cxnLst/>
              <a:rect l="l" t="t" r="r" b="b"/>
              <a:pathLst>
                <a:path w="2352675" h="3171825" extrusionOk="0">
                  <a:moveTo>
                    <a:pt x="1447800" y="0"/>
                  </a:moveTo>
                  <a:lnTo>
                    <a:pt x="2352675" y="0"/>
                  </a:lnTo>
                  <a:lnTo>
                    <a:pt x="971550" y="3171825"/>
                  </a:lnTo>
                  <a:lnTo>
                    <a:pt x="0" y="3171825"/>
                  </a:lnTo>
                  <a:lnTo>
                    <a:pt x="1447800" y="0"/>
                  </a:ln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167" name="Google Shape;167;p31"/>
          <p:cNvGrpSpPr/>
          <p:nvPr/>
        </p:nvGrpSpPr>
        <p:grpSpPr>
          <a:xfrm>
            <a:off x="638097" y="1493733"/>
            <a:ext cx="1595147" cy="2755252"/>
            <a:chOff x="1438761" y="2033015"/>
            <a:chExt cx="1980000" cy="3420000"/>
          </a:xfrm>
        </p:grpSpPr>
        <p:sp>
          <p:nvSpPr>
            <p:cNvPr id="168" name="Google Shape;168;p31"/>
            <p:cNvSpPr/>
            <p:nvPr/>
          </p:nvSpPr>
          <p:spPr>
            <a:xfrm>
              <a:off x="1438761" y="2033015"/>
              <a:ext cx="1980000" cy="3420000"/>
            </a:xfrm>
            <a:prstGeom prst="roundRect">
              <a:avLst>
                <a:gd name="adj" fmla="val 13580"/>
              </a:avLst>
            </a:prstGeom>
            <a:solidFill>
              <a:srgbClr val="26262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169" name="Google Shape;169;p31"/>
            <p:cNvSpPr/>
            <p:nvPr/>
          </p:nvSpPr>
          <p:spPr>
            <a:xfrm>
              <a:off x="2310398" y="2205587"/>
              <a:ext cx="236725" cy="45719"/>
            </a:xfrm>
            <a:prstGeom prst="rect">
              <a:avLst/>
            </a:prstGeom>
            <a:solidFill>
              <a:srgbClr val="B0B0B0"/>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nvGrpSpPr>
            <p:cNvPr id="170" name="Google Shape;170;p31"/>
            <p:cNvGrpSpPr/>
            <p:nvPr/>
          </p:nvGrpSpPr>
          <p:grpSpPr>
            <a:xfrm>
              <a:off x="2332851" y="5138854"/>
              <a:ext cx="191820" cy="211002"/>
              <a:chOff x="2453209" y="5151638"/>
              <a:chExt cx="191820" cy="211002"/>
            </a:xfrm>
          </p:grpSpPr>
          <p:sp>
            <p:nvSpPr>
              <p:cNvPr id="171" name="Google Shape;171;p31"/>
              <p:cNvSpPr/>
              <p:nvPr/>
            </p:nvSpPr>
            <p:spPr>
              <a:xfrm>
                <a:off x="2453209" y="5151638"/>
                <a:ext cx="191820" cy="211002"/>
              </a:xfrm>
              <a:prstGeom prst="ellipse">
                <a:avLst/>
              </a:prstGeom>
              <a:gradFill>
                <a:gsLst>
                  <a:gs pos="0">
                    <a:srgbClr val="0F0F0F"/>
                  </a:gs>
                  <a:gs pos="56000">
                    <a:srgbClr val="595959"/>
                  </a:gs>
                  <a:gs pos="91000">
                    <a:srgbClr val="7F7F7F"/>
                  </a:gs>
                  <a:gs pos="100000">
                    <a:srgbClr val="BFBFBF"/>
                  </a:gs>
                </a:gsLst>
                <a:lin ang="10800000" scaled="0"/>
              </a:gradFill>
              <a:ln w="12700" cap="flat" cmpd="sng">
                <a:solidFill>
                  <a:srgbClr val="26262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172" name="Google Shape;172;p31"/>
              <p:cNvSpPr/>
              <p:nvPr/>
            </p:nvSpPr>
            <p:spPr>
              <a:xfrm>
                <a:off x="2505251" y="5208531"/>
                <a:ext cx="87734" cy="97215"/>
              </a:xfrm>
              <a:prstGeom prst="roundRect">
                <a:avLst>
                  <a:gd name="adj" fmla="val 16667"/>
                </a:avLst>
              </a:prstGeom>
              <a:solidFill>
                <a:srgbClr val="737373"/>
              </a:solidFill>
              <a:ln w="9525" cap="flat" cmpd="sng">
                <a:solidFill>
                  <a:srgbClr val="B0B0B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grpSp>
      <p:grpSp>
        <p:nvGrpSpPr>
          <p:cNvPr id="173" name="Google Shape;173;p31"/>
          <p:cNvGrpSpPr/>
          <p:nvPr/>
        </p:nvGrpSpPr>
        <p:grpSpPr>
          <a:xfrm>
            <a:off x="2571207" y="1468332"/>
            <a:ext cx="1595147" cy="2755252"/>
            <a:chOff x="1438761" y="2033015"/>
            <a:chExt cx="1980000" cy="3420000"/>
          </a:xfrm>
        </p:grpSpPr>
        <p:sp>
          <p:nvSpPr>
            <p:cNvPr id="174" name="Google Shape;174;p31"/>
            <p:cNvSpPr/>
            <p:nvPr/>
          </p:nvSpPr>
          <p:spPr>
            <a:xfrm>
              <a:off x="1438761" y="2033015"/>
              <a:ext cx="1980000" cy="3420000"/>
            </a:xfrm>
            <a:prstGeom prst="roundRect">
              <a:avLst>
                <a:gd name="adj" fmla="val 13580"/>
              </a:avLst>
            </a:prstGeom>
            <a:solidFill>
              <a:srgbClr val="26262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175" name="Google Shape;175;p31"/>
            <p:cNvSpPr/>
            <p:nvPr/>
          </p:nvSpPr>
          <p:spPr>
            <a:xfrm>
              <a:off x="2310398" y="2205587"/>
              <a:ext cx="236725" cy="45719"/>
            </a:xfrm>
            <a:prstGeom prst="rect">
              <a:avLst/>
            </a:prstGeom>
            <a:solidFill>
              <a:srgbClr val="B0B0B0"/>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nvGrpSpPr>
            <p:cNvPr id="176" name="Google Shape;176;p31"/>
            <p:cNvGrpSpPr/>
            <p:nvPr/>
          </p:nvGrpSpPr>
          <p:grpSpPr>
            <a:xfrm>
              <a:off x="2332851" y="5138854"/>
              <a:ext cx="191820" cy="211002"/>
              <a:chOff x="2453209" y="5151638"/>
              <a:chExt cx="191820" cy="211002"/>
            </a:xfrm>
          </p:grpSpPr>
          <p:sp>
            <p:nvSpPr>
              <p:cNvPr id="177" name="Google Shape;177;p31"/>
              <p:cNvSpPr/>
              <p:nvPr/>
            </p:nvSpPr>
            <p:spPr>
              <a:xfrm>
                <a:off x="2453209" y="5151638"/>
                <a:ext cx="191820" cy="211002"/>
              </a:xfrm>
              <a:prstGeom prst="ellipse">
                <a:avLst/>
              </a:prstGeom>
              <a:gradFill>
                <a:gsLst>
                  <a:gs pos="0">
                    <a:srgbClr val="0F0F0F"/>
                  </a:gs>
                  <a:gs pos="56000">
                    <a:srgbClr val="595959"/>
                  </a:gs>
                  <a:gs pos="91000">
                    <a:srgbClr val="7F7F7F"/>
                  </a:gs>
                  <a:gs pos="100000">
                    <a:srgbClr val="BFBFBF"/>
                  </a:gs>
                </a:gsLst>
                <a:lin ang="10800000" scaled="0"/>
              </a:gradFill>
              <a:ln w="12700" cap="flat" cmpd="sng">
                <a:solidFill>
                  <a:srgbClr val="26262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178" name="Google Shape;178;p31"/>
              <p:cNvSpPr/>
              <p:nvPr/>
            </p:nvSpPr>
            <p:spPr>
              <a:xfrm>
                <a:off x="2505251" y="5208531"/>
                <a:ext cx="87734" cy="97215"/>
              </a:xfrm>
              <a:prstGeom prst="roundRect">
                <a:avLst>
                  <a:gd name="adj" fmla="val 16667"/>
                </a:avLst>
              </a:prstGeom>
              <a:solidFill>
                <a:srgbClr val="737373"/>
              </a:solidFill>
              <a:ln w="9525" cap="flat" cmpd="sng">
                <a:solidFill>
                  <a:srgbClr val="B0B0B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grpSp>
      <p:sp>
        <p:nvSpPr>
          <p:cNvPr id="179" name="Google Shape;179;p31"/>
          <p:cNvSpPr>
            <a:spLocks noGrp="1"/>
          </p:cNvSpPr>
          <p:nvPr>
            <p:ph type="pic" idx="2"/>
          </p:nvPr>
        </p:nvSpPr>
        <p:spPr>
          <a:xfrm>
            <a:off x="3267020" y="1680852"/>
            <a:ext cx="795685" cy="2179167"/>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rgbClr val="3F3F3F"/>
              </a:buClr>
              <a:buSzPts val="900"/>
              <a:buFont typeface="Arial"/>
              <a:buNone/>
              <a:defRPr sz="900" b="0" i="0" u="none" strike="noStrike" cap="none">
                <a:solidFill>
                  <a:srgbClr val="3F3F3F"/>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80" name="Google Shape;180;p31"/>
          <p:cNvSpPr>
            <a:spLocks noGrp="1"/>
          </p:cNvSpPr>
          <p:nvPr>
            <p:ph type="pic" idx="3"/>
          </p:nvPr>
        </p:nvSpPr>
        <p:spPr>
          <a:xfrm>
            <a:off x="752134" y="1717525"/>
            <a:ext cx="815282" cy="2179168"/>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rgbClr val="3F3F3F"/>
              </a:buClr>
              <a:buSzPts val="900"/>
              <a:buFont typeface="Arial"/>
              <a:buNone/>
              <a:defRPr sz="900" b="0" i="0" u="none" strike="noStrike" cap="none">
                <a:solidFill>
                  <a:srgbClr val="3F3F3F"/>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grpSp>
        <p:nvGrpSpPr>
          <p:cNvPr id="181" name="Google Shape;181;p31"/>
          <p:cNvGrpSpPr/>
          <p:nvPr/>
        </p:nvGrpSpPr>
        <p:grpSpPr>
          <a:xfrm>
            <a:off x="1558338" y="1364962"/>
            <a:ext cx="1728217" cy="2985103"/>
            <a:chOff x="1438761" y="2033015"/>
            <a:chExt cx="1980000" cy="3420000"/>
          </a:xfrm>
        </p:grpSpPr>
        <p:sp>
          <p:nvSpPr>
            <p:cNvPr id="182" name="Google Shape;182;p31"/>
            <p:cNvSpPr/>
            <p:nvPr/>
          </p:nvSpPr>
          <p:spPr>
            <a:xfrm>
              <a:off x="1438761" y="2033015"/>
              <a:ext cx="1980000" cy="3420000"/>
            </a:xfrm>
            <a:prstGeom prst="roundRect">
              <a:avLst>
                <a:gd name="adj" fmla="val 13580"/>
              </a:avLst>
            </a:prstGeom>
            <a:solidFill>
              <a:srgbClr val="26262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183" name="Google Shape;183;p31"/>
            <p:cNvSpPr/>
            <p:nvPr/>
          </p:nvSpPr>
          <p:spPr>
            <a:xfrm>
              <a:off x="2310398" y="2205587"/>
              <a:ext cx="236725" cy="45719"/>
            </a:xfrm>
            <a:prstGeom prst="rect">
              <a:avLst/>
            </a:prstGeom>
            <a:solidFill>
              <a:srgbClr val="B0B0B0"/>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nvGrpSpPr>
            <p:cNvPr id="184" name="Google Shape;184;p31"/>
            <p:cNvGrpSpPr/>
            <p:nvPr/>
          </p:nvGrpSpPr>
          <p:grpSpPr>
            <a:xfrm>
              <a:off x="2332851" y="5138854"/>
              <a:ext cx="191820" cy="211002"/>
              <a:chOff x="2453209" y="5151638"/>
              <a:chExt cx="191820" cy="211002"/>
            </a:xfrm>
          </p:grpSpPr>
          <p:sp>
            <p:nvSpPr>
              <p:cNvPr id="185" name="Google Shape;185;p31"/>
              <p:cNvSpPr/>
              <p:nvPr/>
            </p:nvSpPr>
            <p:spPr>
              <a:xfrm>
                <a:off x="2453209" y="5151638"/>
                <a:ext cx="191820" cy="211002"/>
              </a:xfrm>
              <a:prstGeom prst="ellipse">
                <a:avLst/>
              </a:prstGeom>
              <a:gradFill>
                <a:gsLst>
                  <a:gs pos="0">
                    <a:srgbClr val="0F0F0F"/>
                  </a:gs>
                  <a:gs pos="56000">
                    <a:srgbClr val="595959"/>
                  </a:gs>
                  <a:gs pos="91000">
                    <a:srgbClr val="7F7F7F"/>
                  </a:gs>
                  <a:gs pos="100000">
                    <a:srgbClr val="BFBFBF"/>
                  </a:gs>
                </a:gsLst>
                <a:lin ang="10800000" scaled="0"/>
              </a:gradFill>
              <a:ln w="12700" cap="flat" cmpd="sng">
                <a:solidFill>
                  <a:srgbClr val="26262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186" name="Google Shape;186;p31"/>
              <p:cNvSpPr/>
              <p:nvPr/>
            </p:nvSpPr>
            <p:spPr>
              <a:xfrm>
                <a:off x="2505251" y="5208531"/>
                <a:ext cx="87734" cy="97215"/>
              </a:xfrm>
              <a:prstGeom prst="roundRect">
                <a:avLst>
                  <a:gd name="adj" fmla="val 16667"/>
                </a:avLst>
              </a:prstGeom>
              <a:solidFill>
                <a:srgbClr val="737373"/>
              </a:solidFill>
              <a:ln w="9525" cap="flat" cmpd="sng">
                <a:solidFill>
                  <a:srgbClr val="B0B0B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grpSp>
      <p:sp>
        <p:nvSpPr>
          <p:cNvPr id="187" name="Google Shape;187;p31"/>
          <p:cNvSpPr>
            <a:spLocks noGrp="1"/>
          </p:cNvSpPr>
          <p:nvPr>
            <p:ph type="pic" idx="4"/>
          </p:nvPr>
        </p:nvSpPr>
        <p:spPr>
          <a:xfrm>
            <a:off x="1663086" y="1613689"/>
            <a:ext cx="1517540" cy="2356687"/>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rgbClr val="3F3F3F"/>
              </a:buClr>
              <a:buSzPts val="900"/>
              <a:buFont typeface="Arial"/>
              <a:buNone/>
              <a:defRPr sz="900" b="0" i="0" u="none" strike="noStrike" cap="none">
                <a:solidFill>
                  <a:srgbClr val="3F3F3F"/>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88" name="Google Shape;188;p31"/>
          <p:cNvSpPr txBox="1">
            <a:spLocks noGrp="1"/>
          </p:cNvSpPr>
          <p:nvPr>
            <p:ph type="body" idx="1"/>
          </p:nvPr>
        </p:nvSpPr>
        <p:spPr>
          <a:xfrm>
            <a:off x="242647" y="336628"/>
            <a:ext cx="8679898" cy="543185"/>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89" name="Google Shape;189;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6_Image slide layout">
  <p:cSld name="6_Image slide layout">
    <p:bg>
      <p:bgPr>
        <a:solidFill>
          <a:schemeClr val="lt1"/>
        </a:solidFill>
        <a:effectLst/>
      </p:bgPr>
    </p:bg>
    <p:spTree>
      <p:nvGrpSpPr>
        <p:cNvPr id="1" name="Shape 190"/>
        <p:cNvGrpSpPr/>
        <p:nvPr/>
      </p:nvGrpSpPr>
      <p:grpSpPr>
        <a:xfrm>
          <a:off x="0" y="0"/>
          <a:ext cx="0" cy="0"/>
          <a:chOff x="0" y="0"/>
          <a:chExt cx="0" cy="0"/>
        </a:xfrm>
      </p:grpSpPr>
      <p:sp>
        <p:nvSpPr>
          <p:cNvPr id="191" name="Google Shape;191;p32"/>
          <p:cNvSpPr>
            <a:spLocks noGrp="1"/>
          </p:cNvSpPr>
          <p:nvPr>
            <p:ph type="pic" idx="2"/>
          </p:nvPr>
        </p:nvSpPr>
        <p:spPr>
          <a:xfrm>
            <a:off x="1060451" y="755686"/>
            <a:ext cx="3204011" cy="3632128"/>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92" name="Google Shape;192;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_Style slide layout">
  <p:cSld name="1_Style slide layout">
    <p:bg>
      <p:bgPr>
        <a:blipFill>
          <a:blip r:embed="rId2">
            <a:alphaModFix/>
          </a:blip>
          <a:stretch>
            <a:fillRect/>
          </a:stretch>
        </a:blipFill>
        <a:effectLst/>
      </p:bgPr>
    </p:bg>
    <p:spTree>
      <p:nvGrpSpPr>
        <p:cNvPr id="1" name="Shape 193"/>
        <p:cNvGrpSpPr/>
        <p:nvPr/>
      </p:nvGrpSpPr>
      <p:grpSpPr>
        <a:xfrm>
          <a:off x="0" y="0"/>
          <a:ext cx="0" cy="0"/>
          <a:chOff x="0" y="0"/>
          <a:chExt cx="0" cy="0"/>
        </a:xfrm>
      </p:grpSpPr>
      <p:sp>
        <p:nvSpPr>
          <p:cNvPr id="194" name="Google Shape;194;p33"/>
          <p:cNvSpPr/>
          <p:nvPr/>
        </p:nvSpPr>
        <p:spPr>
          <a:xfrm>
            <a:off x="1" y="0"/>
            <a:ext cx="5450305" cy="5143500"/>
          </a:xfrm>
          <a:custGeom>
            <a:avLst/>
            <a:gdLst/>
            <a:ahLst/>
            <a:cxnLst/>
            <a:rect l="l" t="t" r="r" b="b"/>
            <a:pathLst>
              <a:path w="7557875" h="6858000" extrusionOk="0">
                <a:moveTo>
                  <a:pt x="0" y="0"/>
                </a:moveTo>
                <a:lnTo>
                  <a:pt x="7557875" y="0"/>
                </a:lnTo>
                <a:lnTo>
                  <a:pt x="4370632" y="6858000"/>
                </a:lnTo>
                <a:lnTo>
                  <a:pt x="0" y="6858000"/>
                </a:lnTo>
                <a:close/>
              </a:path>
            </a:pathLst>
          </a:custGeom>
          <a:solidFill>
            <a:srgbClr val="5D2F17">
              <a:alpha val="83529"/>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5" name="Google Shape;195;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4_Images &amp; Contents Layout">
  <p:cSld name="24_Images &amp; Contents Layout">
    <p:spTree>
      <p:nvGrpSpPr>
        <p:cNvPr id="1" name="Shape 196"/>
        <p:cNvGrpSpPr/>
        <p:nvPr/>
      </p:nvGrpSpPr>
      <p:grpSpPr>
        <a:xfrm>
          <a:off x="0" y="0"/>
          <a:ext cx="0" cy="0"/>
          <a:chOff x="0" y="0"/>
          <a:chExt cx="0" cy="0"/>
        </a:xfrm>
      </p:grpSpPr>
      <p:sp>
        <p:nvSpPr>
          <p:cNvPr id="197" name="Google Shape;197;p34"/>
          <p:cNvSpPr/>
          <p:nvPr/>
        </p:nvSpPr>
        <p:spPr>
          <a:xfrm>
            <a:off x="5421090" y="1407112"/>
            <a:ext cx="3240000" cy="3240000"/>
          </a:xfrm>
          <a:prstGeom prst="rect">
            <a:avLst/>
          </a:prstGeom>
          <a:noFill/>
          <a:ln w="25400" cap="flat" cmpd="sng">
            <a:solidFill>
              <a:schemeClr val="accen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8" name="Google Shape;198;p34"/>
          <p:cNvSpPr>
            <a:spLocks noGrp="1"/>
          </p:cNvSpPr>
          <p:nvPr>
            <p:ph type="pic" idx="2"/>
          </p:nvPr>
        </p:nvSpPr>
        <p:spPr>
          <a:xfrm>
            <a:off x="4493016" y="547006"/>
            <a:ext cx="3736584" cy="3736584"/>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99" name="Google Shape;199;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4_Style slide layout">
  <p:cSld name="4_Style slide layout">
    <p:bg>
      <p:bgPr>
        <a:solidFill>
          <a:schemeClr val="accent1"/>
        </a:solidFill>
        <a:effectLst/>
      </p:bgPr>
    </p:bg>
    <p:spTree>
      <p:nvGrpSpPr>
        <p:cNvPr id="1" name="Shape 200"/>
        <p:cNvGrpSpPr/>
        <p:nvPr/>
      </p:nvGrpSpPr>
      <p:grpSpPr>
        <a:xfrm>
          <a:off x="0" y="0"/>
          <a:ext cx="0" cy="0"/>
          <a:chOff x="0" y="0"/>
          <a:chExt cx="0" cy="0"/>
        </a:xfrm>
      </p:grpSpPr>
      <p:sp>
        <p:nvSpPr>
          <p:cNvPr id="201" name="Google Shape;201;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8_Style slide layout">
  <p:cSld name="8_Style slide layout">
    <p:bg>
      <p:bgPr>
        <a:blipFill>
          <a:blip r:embed="rId2">
            <a:alphaModFix/>
          </a:blip>
          <a:stretch>
            <a:fillRect/>
          </a:stretch>
        </a:blipFill>
        <a:effectLst/>
      </p:bgPr>
    </p:bg>
    <p:spTree>
      <p:nvGrpSpPr>
        <p:cNvPr id="1" name="Shape 202"/>
        <p:cNvGrpSpPr/>
        <p:nvPr/>
      </p:nvGrpSpPr>
      <p:grpSpPr>
        <a:xfrm>
          <a:off x="0" y="0"/>
          <a:ext cx="0" cy="0"/>
          <a:chOff x="0" y="0"/>
          <a:chExt cx="0" cy="0"/>
        </a:xfrm>
      </p:grpSpPr>
      <p:sp>
        <p:nvSpPr>
          <p:cNvPr id="203" name="Google Shape;203;p36"/>
          <p:cNvSpPr/>
          <p:nvPr/>
        </p:nvSpPr>
        <p:spPr>
          <a:xfrm flipH="1">
            <a:off x="1875864" y="0"/>
            <a:ext cx="7268135" cy="5163670"/>
          </a:xfrm>
          <a:custGeom>
            <a:avLst/>
            <a:gdLst/>
            <a:ahLst/>
            <a:cxnLst/>
            <a:rect l="l" t="t" r="r" b="b"/>
            <a:pathLst>
              <a:path w="7557875" h="6884894" extrusionOk="0">
                <a:moveTo>
                  <a:pt x="0" y="0"/>
                </a:moveTo>
                <a:lnTo>
                  <a:pt x="7557875" y="0"/>
                </a:lnTo>
                <a:lnTo>
                  <a:pt x="4685252" y="6884894"/>
                </a:lnTo>
                <a:lnTo>
                  <a:pt x="0" y="6858000"/>
                </a:lnTo>
                <a:lnTo>
                  <a:pt x="0" y="0"/>
                </a:lnTo>
                <a:close/>
              </a:path>
            </a:pathLst>
          </a:custGeom>
          <a:solidFill>
            <a:srgbClr val="5D2F17">
              <a:alpha val="83529"/>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4" name="Google Shape;204;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6_Style slide layout">
  <p:cSld name="6_Style slide layout">
    <p:bg>
      <p:bgPr>
        <a:blipFill>
          <a:blip r:embed="rId2">
            <a:alphaModFix/>
          </a:blip>
          <a:stretch>
            <a:fillRect/>
          </a:stretch>
        </a:blipFill>
        <a:effectLst/>
      </p:bgPr>
    </p:bg>
    <p:spTree>
      <p:nvGrpSpPr>
        <p:cNvPr id="1" name="Shape 205"/>
        <p:cNvGrpSpPr/>
        <p:nvPr/>
      </p:nvGrpSpPr>
      <p:grpSpPr>
        <a:xfrm>
          <a:off x="0" y="0"/>
          <a:ext cx="0" cy="0"/>
          <a:chOff x="0" y="0"/>
          <a:chExt cx="0" cy="0"/>
        </a:xfrm>
      </p:grpSpPr>
      <p:sp>
        <p:nvSpPr>
          <p:cNvPr id="206" name="Google Shape;206;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NG sets layout">
  <p:cSld name="PNG sets layout">
    <p:bg>
      <p:bgPr>
        <a:blipFill>
          <a:blip r:embed="rId2">
            <a:alphaModFix/>
          </a:blip>
          <a:stretch>
            <a:fillRect/>
          </a:stretch>
        </a:blipFill>
        <a:effectLst/>
      </p:bgPr>
    </p:bg>
    <p:spTree>
      <p:nvGrpSpPr>
        <p:cNvPr id="1" name="Shape 207"/>
        <p:cNvGrpSpPr/>
        <p:nvPr/>
      </p:nvGrpSpPr>
      <p:grpSpPr>
        <a:xfrm>
          <a:off x="0" y="0"/>
          <a:ext cx="0" cy="0"/>
          <a:chOff x="0" y="0"/>
          <a:chExt cx="0" cy="0"/>
        </a:xfrm>
      </p:grpSpPr>
      <p:sp>
        <p:nvSpPr>
          <p:cNvPr id="208" name="Google Shape;208;p38"/>
          <p:cNvSpPr txBox="1">
            <a:spLocks noGrp="1"/>
          </p:cNvSpPr>
          <p:nvPr>
            <p:ph type="body" idx="1"/>
          </p:nvPr>
        </p:nvSpPr>
        <p:spPr>
          <a:xfrm>
            <a:off x="242647" y="184044"/>
            <a:ext cx="8679898" cy="543185"/>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09" name="Google Shape;209;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1_Icon sets layout">
  <p:cSld name="1_Icon sets layout">
    <p:spTree>
      <p:nvGrpSpPr>
        <p:cNvPr id="1" name="Shape 210"/>
        <p:cNvGrpSpPr/>
        <p:nvPr/>
      </p:nvGrpSpPr>
      <p:grpSpPr>
        <a:xfrm>
          <a:off x="0" y="0"/>
          <a:ext cx="0" cy="0"/>
          <a:chOff x="0" y="0"/>
          <a:chExt cx="0" cy="0"/>
        </a:xfrm>
      </p:grpSpPr>
      <p:sp>
        <p:nvSpPr>
          <p:cNvPr id="211" name="Google Shape;211;p39"/>
          <p:cNvSpPr txBox="1">
            <a:spLocks noGrp="1"/>
          </p:cNvSpPr>
          <p:nvPr>
            <p:ph type="body" idx="1"/>
          </p:nvPr>
        </p:nvSpPr>
        <p:spPr>
          <a:xfrm>
            <a:off x="242647" y="92609"/>
            <a:ext cx="8679898" cy="543185"/>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12" name="Google Shape;212;p39"/>
          <p:cNvSpPr/>
          <p:nvPr/>
        </p:nvSpPr>
        <p:spPr>
          <a:xfrm>
            <a:off x="265508" y="848693"/>
            <a:ext cx="2670575" cy="4051921"/>
          </a:xfrm>
          <a:prstGeom prst="roundRect">
            <a:avLst>
              <a:gd name="adj" fmla="val 3968"/>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chemeClr val="lt1"/>
              </a:solidFill>
              <a:latin typeface="Arial"/>
              <a:ea typeface="Arial"/>
              <a:cs typeface="Arial"/>
              <a:sym typeface="Arial"/>
            </a:endParaRPr>
          </a:p>
        </p:txBody>
      </p:sp>
      <p:sp>
        <p:nvSpPr>
          <p:cNvPr id="213" name="Google Shape;213;p39"/>
          <p:cNvSpPr/>
          <p:nvPr/>
        </p:nvSpPr>
        <p:spPr>
          <a:xfrm>
            <a:off x="398950" y="1010625"/>
            <a:ext cx="115401" cy="3761400"/>
          </a:xfrm>
          <a:prstGeom prst="roundRect">
            <a:avLst>
              <a:gd name="adj" fmla="val 50000"/>
            </a:avLst>
          </a:prstGeom>
          <a:solidFill>
            <a:schemeClr val="lt1">
              <a:alpha val="40392"/>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chemeClr val="lt1"/>
              </a:solidFill>
              <a:latin typeface="Arial"/>
              <a:ea typeface="Arial"/>
              <a:cs typeface="Arial"/>
              <a:sym typeface="Arial"/>
            </a:endParaRPr>
          </a:p>
        </p:txBody>
      </p:sp>
      <p:sp>
        <p:nvSpPr>
          <p:cNvPr id="214" name="Google Shape;214;p39"/>
          <p:cNvSpPr/>
          <p:nvPr/>
        </p:nvSpPr>
        <p:spPr>
          <a:xfrm rot="5400000">
            <a:off x="2292883" y="957490"/>
            <a:ext cx="514387" cy="513861"/>
          </a:xfrm>
          <a:prstGeom prst="halfFrame">
            <a:avLst>
              <a:gd name="adj1" fmla="val 23728"/>
              <a:gd name="adj2" fmla="val 24642"/>
            </a:avLst>
          </a:prstGeom>
          <a:solidFill>
            <a:schemeClr val="lt1">
              <a:alpha val="22352"/>
            </a:scheme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262626"/>
              </a:solidFill>
              <a:latin typeface="Arial"/>
              <a:ea typeface="Arial"/>
              <a:cs typeface="Arial"/>
              <a:sym typeface="Arial"/>
            </a:endParaRPr>
          </a:p>
        </p:txBody>
      </p:sp>
      <p:sp>
        <p:nvSpPr>
          <p:cNvPr id="215" name="Google Shape;215;p39"/>
          <p:cNvSpPr txBox="1"/>
          <p:nvPr/>
        </p:nvSpPr>
        <p:spPr>
          <a:xfrm>
            <a:off x="533778" y="1227910"/>
            <a:ext cx="1674186" cy="392415"/>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chemeClr val="lt1"/>
                </a:solidFill>
                <a:latin typeface="Arial"/>
                <a:ea typeface="Arial"/>
                <a:cs typeface="Arial"/>
                <a:sym typeface="Arial"/>
              </a:rPr>
              <a:t>You can Resize without losing quality</a:t>
            </a:r>
            <a:endParaRPr sz="1100" b="1" i="0" u="none" strike="noStrike" cap="none">
              <a:solidFill>
                <a:schemeClr val="lt1"/>
              </a:solidFill>
              <a:latin typeface="Arial"/>
              <a:ea typeface="Arial"/>
              <a:cs typeface="Arial"/>
              <a:sym typeface="Arial"/>
            </a:endParaRPr>
          </a:p>
        </p:txBody>
      </p:sp>
      <p:sp>
        <p:nvSpPr>
          <p:cNvPr id="216" name="Google Shape;216;p39"/>
          <p:cNvSpPr txBox="1"/>
          <p:nvPr/>
        </p:nvSpPr>
        <p:spPr>
          <a:xfrm>
            <a:off x="533778" y="1595597"/>
            <a:ext cx="1674186" cy="553998"/>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chemeClr val="lt1"/>
                </a:solidFill>
                <a:latin typeface="Arial"/>
                <a:ea typeface="Arial"/>
                <a:cs typeface="Arial"/>
                <a:sym typeface="Arial"/>
              </a:rPr>
              <a:t>You can Change Fill Color &amp;</a:t>
            </a: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chemeClr val="lt1"/>
                </a:solidFill>
                <a:latin typeface="Arial"/>
                <a:ea typeface="Arial"/>
                <a:cs typeface="Arial"/>
                <a:sym typeface="Arial"/>
              </a:rPr>
              <a:t>Line Color</a:t>
            </a:r>
            <a:endParaRPr sz="1100" b="1" i="0" u="none" strike="noStrike" cap="none">
              <a:solidFill>
                <a:schemeClr val="lt1"/>
              </a:solidFill>
              <a:latin typeface="Arial"/>
              <a:ea typeface="Arial"/>
              <a:cs typeface="Arial"/>
              <a:sym typeface="Arial"/>
            </a:endParaRPr>
          </a:p>
        </p:txBody>
      </p:sp>
      <p:sp>
        <p:nvSpPr>
          <p:cNvPr id="217" name="Google Shape;217;p39"/>
          <p:cNvSpPr txBox="1"/>
          <p:nvPr/>
        </p:nvSpPr>
        <p:spPr>
          <a:xfrm>
            <a:off x="540922" y="4356328"/>
            <a:ext cx="1674000" cy="230833"/>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Arial"/>
                <a:ea typeface="Arial"/>
                <a:cs typeface="Arial"/>
                <a:sym typeface="Arial"/>
              </a:rPr>
              <a:t>www.allppt.com</a:t>
            </a:r>
            <a:endParaRPr sz="1100" b="0" i="0" u="none" strike="noStrike" cap="none">
              <a:solidFill>
                <a:schemeClr val="lt1"/>
              </a:solidFill>
              <a:latin typeface="Arial"/>
              <a:ea typeface="Arial"/>
              <a:cs typeface="Arial"/>
              <a:sym typeface="Arial"/>
            </a:endParaRPr>
          </a:p>
        </p:txBody>
      </p:sp>
      <p:sp>
        <p:nvSpPr>
          <p:cNvPr id="218" name="Google Shape;218;p39"/>
          <p:cNvSpPr txBox="1"/>
          <p:nvPr/>
        </p:nvSpPr>
        <p:spPr>
          <a:xfrm>
            <a:off x="540922" y="3337743"/>
            <a:ext cx="2037972" cy="1038746"/>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2100"/>
              <a:buFont typeface="Arial"/>
              <a:buNone/>
            </a:pPr>
            <a:r>
              <a:rPr lang="en" sz="2100" b="1" i="0" u="none" strike="noStrike" cap="none">
                <a:solidFill>
                  <a:schemeClr val="lt1"/>
                </a:solidFill>
                <a:latin typeface="Arial"/>
                <a:ea typeface="Arial"/>
                <a:cs typeface="Arial"/>
                <a:sym typeface="Arial"/>
              </a:rPr>
              <a:t>FREE </a:t>
            </a: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 sz="2100" b="1" i="0" u="none" strike="noStrike" cap="none">
                <a:solidFill>
                  <a:schemeClr val="lt1"/>
                </a:solidFill>
                <a:latin typeface="Arial"/>
                <a:ea typeface="Arial"/>
                <a:cs typeface="Arial"/>
                <a:sym typeface="Arial"/>
              </a:rPr>
              <a:t>PPT TEMPLATES</a:t>
            </a:r>
            <a:endParaRPr sz="1100" b="0" i="0" u="none" strike="noStrike" cap="none">
              <a:solidFill>
                <a:srgbClr val="000000"/>
              </a:solidFill>
              <a:latin typeface="Arial"/>
              <a:ea typeface="Arial"/>
              <a:cs typeface="Arial"/>
              <a:sym typeface="Arial"/>
            </a:endParaRPr>
          </a:p>
        </p:txBody>
      </p:sp>
      <p:sp>
        <p:nvSpPr>
          <p:cNvPr id="219" name="Google Shape;219;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Agenda layout">
  <p:cSld name="Agenda layout">
    <p:bg>
      <p:bgPr>
        <a:blipFill>
          <a:blip r:embed="rId2">
            <a:alphaModFix/>
          </a:blip>
          <a:stretch>
            <a:fillRect/>
          </a:stretch>
        </a:blipFill>
        <a:effectLst/>
      </p:bgPr>
    </p:bg>
    <p:spTree>
      <p:nvGrpSpPr>
        <p:cNvPr id="1" name="Shape 222"/>
        <p:cNvGrpSpPr/>
        <p:nvPr/>
      </p:nvGrpSpPr>
      <p:grpSpPr>
        <a:xfrm>
          <a:off x="0" y="0"/>
          <a:ext cx="0" cy="0"/>
          <a:chOff x="0" y="0"/>
          <a:chExt cx="0" cy="0"/>
        </a:xfrm>
      </p:grpSpPr>
      <p:sp>
        <p:nvSpPr>
          <p:cNvPr id="223" name="Google Shape;223;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Contents slide layout">
  <p:cSld name="1_Contents slide layout">
    <p:spTree>
      <p:nvGrpSpPr>
        <p:cNvPr id="1" name="Shape 224"/>
        <p:cNvGrpSpPr/>
        <p:nvPr/>
      </p:nvGrpSpPr>
      <p:grpSpPr>
        <a:xfrm>
          <a:off x="0" y="0"/>
          <a:ext cx="0" cy="0"/>
          <a:chOff x="0" y="0"/>
          <a:chExt cx="0" cy="0"/>
        </a:xfrm>
      </p:grpSpPr>
      <p:sp>
        <p:nvSpPr>
          <p:cNvPr id="225" name="Google Shape;225;p42"/>
          <p:cNvSpPr txBox="1">
            <a:spLocks noGrp="1"/>
          </p:cNvSpPr>
          <p:nvPr>
            <p:ph type="body" idx="1"/>
          </p:nvPr>
        </p:nvSpPr>
        <p:spPr>
          <a:xfrm>
            <a:off x="242647" y="336628"/>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26" name="Google Shape;226;p42"/>
          <p:cNvSpPr/>
          <p:nvPr/>
        </p:nvSpPr>
        <p:spPr>
          <a:xfrm>
            <a:off x="170363" y="176317"/>
            <a:ext cx="8803200" cy="4791000"/>
          </a:xfrm>
          <a:prstGeom prst="frame">
            <a:avLst>
              <a:gd name="adj1" fmla="val 364"/>
            </a:avLst>
          </a:prstGeom>
          <a:solidFill>
            <a:schemeClr val="accent1"/>
          </a:solidFill>
          <a:ln w="12700" cap="flat" cmpd="sng">
            <a:solidFill>
              <a:srgbClr val="744B3A"/>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a:ea typeface="Arial"/>
              <a:cs typeface="Arial"/>
              <a:sym typeface="Arial"/>
            </a:endParaRPr>
          </a:p>
        </p:txBody>
      </p:sp>
      <p:sp>
        <p:nvSpPr>
          <p:cNvPr id="227" name="Google Shape;227;p42"/>
          <p:cNvSpPr/>
          <p:nvPr/>
        </p:nvSpPr>
        <p:spPr>
          <a:xfrm>
            <a:off x="8743950" y="3950803"/>
            <a:ext cx="399900" cy="1192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28" name="Google Shape;228;p42"/>
          <p:cNvSpPr/>
          <p:nvPr/>
        </p:nvSpPr>
        <p:spPr>
          <a:xfrm>
            <a:off x="6583163" y="4811360"/>
            <a:ext cx="2560800" cy="3321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229" name="Google Shape;229;p42"/>
          <p:cNvGrpSpPr/>
          <p:nvPr/>
        </p:nvGrpSpPr>
        <p:grpSpPr>
          <a:xfrm>
            <a:off x="6583163" y="4373893"/>
            <a:ext cx="1348045" cy="666926"/>
            <a:chOff x="8777551" y="5831857"/>
            <a:chExt cx="1797393" cy="889234"/>
          </a:xfrm>
        </p:grpSpPr>
        <p:sp>
          <p:nvSpPr>
            <p:cNvPr id="230" name="Google Shape;230;p42"/>
            <p:cNvSpPr/>
            <p:nvPr/>
          </p:nvSpPr>
          <p:spPr>
            <a:xfrm>
              <a:off x="8961268" y="5987308"/>
              <a:ext cx="612784" cy="568164"/>
            </a:xfrm>
            <a:custGeom>
              <a:avLst/>
              <a:gdLst/>
              <a:ahLst/>
              <a:cxnLst/>
              <a:rect l="l" t="t" r="r" b="b"/>
              <a:pathLst>
                <a:path w="1140063" h="1057049" extrusionOk="0">
                  <a:moveTo>
                    <a:pt x="323153" y="519398"/>
                  </a:moveTo>
                  <a:cubicBezTo>
                    <a:pt x="279986" y="508329"/>
                    <a:pt x="239032" y="499475"/>
                    <a:pt x="198632" y="487299"/>
                  </a:cubicBezTo>
                  <a:cubicBezTo>
                    <a:pt x="138861" y="469589"/>
                    <a:pt x="84072" y="441918"/>
                    <a:pt x="44225" y="392663"/>
                  </a:cubicBezTo>
                  <a:cubicBezTo>
                    <a:pt x="-20526" y="311862"/>
                    <a:pt x="-13332" y="198409"/>
                    <a:pt x="60274" y="125357"/>
                  </a:cubicBezTo>
                  <a:cubicBezTo>
                    <a:pt x="132220" y="54518"/>
                    <a:pt x="221876" y="20759"/>
                    <a:pt x="319833" y="6923"/>
                  </a:cubicBezTo>
                  <a:cubicBezTo>
                    <a:pt x="416683" y="-6360"/>
                    <a:pt x="512979" y="-272"/>
                    <a:pt x="608169" y="22972"/>
                  </a:cubicBezTo>
                  <a:cubicBezTo>
                    <a:pt x="705019" y="46216"/>
                    <a:pt x="796888" y="83296"/>
                    <a:pt x="882117" y="135318"/>
                  </a:cubicBezTo>
                  <a:cubicBezTo>
                    <a:pt x="897613" y="144727"/>
                    <a:pt x="911448" y="147494"/>
                    <a:pt x="930265" y="143066"/>
                  </a:cubicBezTo>
                  <a:cubicBezTo>
                    <a:pt x="981734" y="131998"/>
                    <a:pt x="1033756" y="130338"/>
                    <a:pt x="1085225" y="144173"/>
                  </a:cubicBezTo>
                  <a:cubicBezTo>
                    <a:pt x="1153850" y="162436"/>
                    <a:pt x="1152190" y="224420"/>
                    <a:pt x="1118431" y="264821"/>
                  </a:cubicBezTo>
                  <a:cubicBezTo>
                    <a:pt x="1106809" y="278103"/>
                    <a:pt x="1094080" y="290832"/>
                    <a:pt x="1080244" y="305221"/>
                  </a:cubicBezTo>
                  <a:cubicBezTo>
                    <a:pt x="1089099" y="319610"/>
                    <a:pt x="1099061" y="334553"/>
                    <a:pt x="1108469" y="350602"/>
                  </a:cubicBezTo>
                  <a:cubicBezTo>
                    <a:pt x="1128393" y="385468"/>
                    <a:pt x="1144995" y="421995"/>
                    <a:pt x="1143335" y="463502"/>
                  </a:cubicBezTo>
                  <a:cubicBezTo>
                    <a:pt x="1143335" y="469589"/>
                    <a:pt x="1137801" y="475677"/>
                    <a:pt x="1134480" y="481212"/>
                  </a:cubicBezTo>
                  <a:cubicBezTo>
                    <a:pt x="1130606" y="475677"/>
                    <a:pt x="1123965" y="470143"/>
                    <a:pt x="1123412" y="464609"/>
                  </a:cubicBezTo>
                  <a:cubicBezTo>
                    <a:pt x="1122305" y="425869"/>
                    <a:pt x="1113450" y="388789"/>
                    <a:pt x="1094633" y="354476"/>
                  </a:cubicBezTo>
                  <a:cubicBezTo>
                    <a:pt x="1087992" y="342301"/>
                    <a:pt x="1080798" y="330679"/>
                    <a:pt x="1072496" y="319610"/>
                  </a:cubicBezTo>
                  <a:cubicBezTo>
                    <a:pt x="1070283" y="316843"/>
                    <a:pt x="1061428" y="315736"/>
                    <a:pt x="1058107" y="317950"/>
                  </a:cubicBezTo>
                  <a:cubicBezTo>
                    <a:pt x="980073" y="379381"/>
                    <a:pt x="890418" y="417567"/>
                    <a:pt x="797995" y="451326"/>
                  </a:cubicBezTo>
                  <a:cubicBezTo>
                    <a:pt x="713321" y="481765"/>
                    <a:pt x="626432" y="505009"/>
                    <a:pt x="537330" y="516631"/>
                  </a:cubicBezTo>
                  <a:cubicBezTo>
                    <a:pt x="504124" y="521058"/>
                    <a:pt x="470365" y="521612"/>
                    <a:pt x="436606" y="524932"/>
                  </a:cubicBezTo>
                  <a:cubicBezTo>
                    <a:pt x="430518" y="525486"/>
                    <a:pt x="423324" y="529360"/>
                    <a:pt x="420003" y="534341"/>
                  </a:cubicBezTo>
                  <a:cubicBezTo>
                    <a:pt x="384031" y="587470"/>
                    <a:pt x="355252" y="644473"/>
                    <a:pt x="337542" y="705904"/>
                  </a:cubicBezTo>
                  <a:cubicBezTo>
                    <a:pt x="318172" y="773975"/>
                    <a:pt x="309871" y="844261"/>
                    <a:pt x="333668" y="912886"/>
                  </a:cubicBezTo>
                  <a:cubicBezTo>
                    <a:pt x="359126" y="988706"/>
                    <a:pt x="415576" y="1031320"/>
                    <a:pt x="493056" y="1044049"/>
                  </a:cubicBezTo>
                  <a:cubicBezTo>
                    <a:pt x="597101" y="1061205"/>
                    <a:pt x="693951" y="1037961"/>
                    <a:pt x="781393" y="979851"/>
                  </a:cubicBezTo>
                  <a:cubicBezTo>
                    <a:pt x="876029" y="917314"/>
                    <a:pt x="946314" y="832639"/>
                    <a:pt x="993909" y="730255"/>
                  </a:cubicBezTo>
                  <a:cubicBezTo>
                    <a:pt x="1014940" y="684874"/>
                    <a:pt x="1027115" y="636172"/>
                    <a:pt x="1017153" y="584703"/>
                  </a:cubicBezTo>
                  <a:cubicBezTo>
                    <a:pt x="1006638" y="531574"/>
                    <a:pt x="962917" y="496154"/>
                    <a:pt x="908681" y="493940"/>
                  </a:cubicBezTo>
                  <a:cubicBezTo>
                    <a:pt x="846697" y="491727"/>
                    <a:pt x="793568" y="516078"/>
                    <a:pt x="747080" y="553157"/>
                  </a:cubicBezTo>
                  <a:cubicBezTo>
                    <a:pt x="711107" y="581936"/>
                    <a:pt x="677901" y="615141"/>
                    <a:pt x="648016" y="650007"/>
                  </a:cubicBezTo>
                  <a:cubicBezTo>
                    <a:pt x="616471" y="686534"/>
                    <a:pt x="596547" y="729701"/>
                    <a:pt x="599868" y="784491"/>
                  </a:cubicBezTo>
                  <a:cubicBezTo>
                    <a:pt x="606509" y="778956"/>
                    <a:pt x="610936" y="775636"/>
                    <a:pt x="614257" y="772315"/>
                  </a:cubicBezTo>
                  <a:cubicBezTo>
                    <a:pt x="627539" y="759033"/>
                    <a:pt x="643035" y="755712"/>
                    <a:pt x="660745" y="761800"/>
                  </a:cubicBezTo>
                  <a:cubicBezTo>
                    <a:pt x="677901" y="767334"/>
                    <a:pt x="681222" y="782830"/>
                    <a:pt x="682329" y="798326"/>
                  </a:cubicBezTo>
                  <a:cubicBezTo>
                    <a:pt x="686203" y="840941"/>
                    <a:pt x="659638" y="864184"/>
                    <a:pt x="617577" y="854223"/>
                  </a:cubicBezTo>
                  <a:cubicBezTo>
                    <a:pt x="602635" y="850902"/>
                    <a:pt x="591566" y="842601"/>
                    <a:pt x="587692" y="825998"/>
                  </a:cubicBezTo>
                  <a:cubicBezTo>
                    <a:pt x="573857" y="766781"/>
                    <a:pt x="587139" y="711991"/>
                    <a:pt x="618131" y="662736"/>
                  </a:cubicBezTo>
                  <a:cubicBezTo>
                    <a:pt x="665726" y="588577"/>
                    <a:pt x="729370" y="530467"/>
                    <a:pt x="813491" y="498921"/>
                  </a:cubicBezTo>
                  <a:cubicBezTo>
                    <a:pt x="853892" y="483425"/>
                    <a:pt x="896506" y="476784"/>
                    <a:pt x="939673" y="486192"/>
                  </a:cubicBezTo>
                  <a:cubicBezTo>
                    <a:pt x="987821" y="496154"/>
                    <a:pt x="1017707" y="526593"/>
                    <a:pt x="1029882" y="572527"/>
                  </a:cubicBezTo>
                  <a:cubicBezTo>
                    <a:pt x="1052019" y="656649"/>
                    <a:pt x="1036523" y="736896"/>
                    <a:pt x="990589" y="808841"/>
                  </a:cubicBezTo>
                  <a:cubicBezTo>
                    <a:pt x="901487" y="949966"/>
                    <a:pt x="773091" y="1033534"/>
                    <a:pt x="607062" y="1056778"/>
                  </a:cubicBezTo>
                  <a:cubicBezTo>
                    <a:pt x="525708" y="1068400"/>
                    <a:pt x="447121" y="1059545"/>
                    <a:pt x="377943" y="1010290"/>
                  </a:cubicBezTo>
                  <a:cubicBezTo>
                    <a:pt x="294928" y="951626"/>
                    <a:pt x="252314" y="871379"/>
                    <a:pt x="246780" y="769548"/>
                  </a:cubicBezTo>
                  <a:cubicBezTo>
                    <a:pt x="242352" y="684874"/>
                    <a:pt x="269471" y="610161"/>
                    <a:pt x="309871" y="538215"/>
                  </a:cubicBezTo>
                  <a:cubicBezTo>
                    <a:pt x="315958" y="532127"/>
                    <a:pt x="319279" y="526039"/>
                    <a:pt x="323153" y="519398"/>
                  </a:cubicBezTo>
                  <a:close/>
                  <a:moveTo>
                    <a:pt x="878243" y="149708"/>
                  </a:moveTo>
                  <a:cubicBezTo>
                    <a:pt x="878796" y="148047"/>
                    <a:pt x="879350" y="146387"/>
                    <a:pt x="879350" y="145280"/>
                  </a:cubicBezTo>
                  <a:cubicBezTo>
                    <a:pt x="848911" y="131444"/>
                    <a:pt x="819026" y="116502"/>
                    <a:pt x="788034" y="104326"/>
                  </a:cubicBezTo>
                  <a:cubicBezTo>
                    <a:pt x="695611" y="68353"/>
                    <a:pt x="599868" y="46770"/>
                    <a:pt x="500804" y="40129"/>
                  </a:cubicBezTo>
                  <a:cubicBezTo>
                    <a:pt x="410041" y="34041"/>
                    <a:pt x="319833" y="36255"/>
                    <a:pt x="233498" y="69460"/>
                  </a:cubicBezTo>
                  <a:cubicBezTo>
                    <a:pt x="170407" y="93811"/>
                    <a:pt x="112297" y="126463"/>
                    <a:pt x="68022" y="180146"/>
                  </a:cubicBezTo>
                  <a:cubicBezTo>
                    <a:pt x="12679" y="246558"/>
                    <a:pt x="12679" y="353923"/>
                    <a:pt x="83518" y="413693"/>
                  </a:cubicBezTo>
                  <a:cubicBezTo>
                    <a:pt x="99014" y="426976"/>
                    <a:pt x="115617" y="438598"/>
                    <a:pt x="132774" y="448559"/>
                  </a:cubicBezTo>
                  <a:cubicBezTo>
                    <a:pt x="190884" y="482872"/>
                    <a:pt x="256188" y="493940"/>
                    <a:pt x="320939" y="506116"/>
                  </a:cubicBezTo>
                  <a:cubicBezTo>
                    <a:pt x="325367" y="507223"/>
                    <a:pt x="333668" y="501688"/>
                    <a:pt x="336989" y="497261"/>
                  </a:cubicBezTo>
                  <a:cubicBezTo>
                    <a:pt x="443247" y="346728"/>
                    <a:pt x="588246" y="249878"/>
                    <a:pt x="759809" y="188448"/>
                  </a:cubicBezTo>
                  <a:cubicBezTo>
                    <a:pt x="799102" y="174058"/>
                    <a:pt x="838949" y="162436"/>
                    <a:pt x="878243" y="149708"/>
                  </a:cubicBezTo>
                  <a:close/>
                  <a:moveTo>
                    <a:pt x="440480" y="506669"/>
                  </a:moveTo>
                  <a:cubicBezTo>
                    <a:pt x="441034" y="508329"/>
                    <a:pt x="441587" y="509990"/>
                    <a:pt x="442141" y="511650"/>
                  </a:cubicBezTo>
                  <a:cubicBezTo>
                    <a:pt x="469812" y="508883"/>
                    <a:pt x="497483" y="507776"/>
                    <a:pt x="524601" y="503902"/>
                  </a:cubicBezTo>
                  <a:cubicBezTo>
                    <a:pt x="636947" y="488406"/>
                    <a:pt x="745420" y="457968"/>
                    <a:pt x="851124" y="415907"/>
                  </a:cubicBezTo>
                  <a:cubicBezTo>
                    <a:pt x="920303" y="388236"/>
                    <a:pt x="986161" y="355030"/>
                    <a:pt x="1046485" y="310755"/>
                  </a:cubicBezTo>
                  <a:cubicBezTo>
                    <a:pt x="1058660" y="301901"/>
                    <a:pt x="1058107" y="294706"/>
                    <a:pt x="1049252" y="284191"/>
                  </a:cubicBezTo>
                  <a:cubicBezTo>
                    <a:pt x="1010512" y="238810"/>
                    <a:pt x="966791" y="199516"/>
                    <a:pt x="915876" y="169078"/>
                  </a:cubicBezTo>
                  <a:cubicBezTo>
                    <a:pt x="910895" y="165757"/>
                    <a:pt x="902593" y="164650"/>
                    <a:pt x="897059" y="166310"/>
                  </a:cubicBezTo>
                  <a:cubicBezTo>
                    <a:pt x="868834" y="176272"/>
                    <a:pt x="840056" y="186234"/>
                    <a:pt x="812938" y="198963"/>
                  </a:cubicBezTo>
                  <a:cubicBezTo>
                    <a:pt x="724943" y="239916"/>
                    <a:pt x="645249" y="293599"/>
                    <a:pt x="572750" y="358904"/>
                  </a:cubicBezTo>
                  <a:cubicBezTo>
                    <a:pt x="522941" y="403731"/>
                    <a:pt x="479774" y="453540"/>
                    <a:pt x="440480" y="506669"/>
                  </a:cubicBezTo>
                  <a:close/>
                  <a:moveTo>
                    <a:pt x="1070836" y="292492"/>
                  </a:moveTo>
                  <a:cubicBezTo>
                    <a:pt x="1092973" y="272569"/>
                    <a:pt x="1112896" y="252645"/>
                    <a:pt x="1124519" y="226081"/>
                  </a:cubicBezTo>
                  <a:cubicBezTo>
                    <a:pt x="1141121" y="187341"/>
                    <a:pt x="1119538" y="164097"/>
                    <a:pt x="1091313" y="156349"/>
                  </a:cubicBezTo>
                  <a:cubicBezTo>
                    <a:pt x="1036523" y="140853"/>
                    <a:pt x="982840" y="146387"/>
                    <a:pt x="924730" y="160223"/>
                  </a:cubicBezTo>
                  <a:cubicBezTo>
                    <a:pt x="980627" y="198409"/>
                    <a:pt x="1030436" y="239916"/>
                    <a:pt x="1070836" y="29249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1" name="Google Shape;231;p42"/>
            <p:cNvSpPr/>
            <p:nvPr/>
          </p:nvSpPr>
          <p:spPr>
            <a:xfrm>
              <a:off x="9528376" y="6090459"/>
              <a:ext cx="565189" cy="630632"/>
            </a:xfrm>
            <a:custGeom>
              <a:avLst/>
              <a:gdLst/>
              <a:ahLst/>
              <a:cxnLst/>
              <a:rect l="l" t="t" r="r" b="b"/>
              <a:pathLst>
                <a:path w="1051515" h="1173269" extrusionOk="0">
                  <a:moveTo>
                    <a:pt x="636997" y="412571"/>
                  </a:moveTo>
                  <a:cubicBezTo>
                    <a:pt x="611539" y="412571"/>
                    <a:pt x="588849" y="412571"/>
                    <a:pt x="566158" y="412571"/>
                  </a:cubicBezTo>
                  <a:cubicBezTo>
                    <a:pt x="565605" y="410910"/>
                    <a:pt x="565051" y="409804"/>
                    <a:pt x="565051" y="408143"/>
                  </a:cubicBezTo>
                  <a:cubicBezTo>
                    <a:pt x="570032" y="406483"/>
                    <a:pt x="574459" y="403162"/>
                    <a:pt x="579440" y="403162"/>
                  </a:cubicBezTo>
                  <a:cubicBezTo>
                    <a:pt x="596596" y="402056"/>
                    <a:pt x="614306" y="402056"/>
                    <a:pt x="631463" y="401502"/>
                  </a:cubicBezTo>
                  <a:cubicBezTo>
                    <a:pt x="641424" y="401502"/>
                    <a:pt x="646959" y="397628"/>
                    <a:pt x="652493" y="388220"/>
                  </a:cubicBezTo>
                  <a:cubicBezTo>
                    <a:pt x="697874" y="309080"/>
                    <a:pt x="747129" y="232706"/>
                    <a:pt x="809113" y="165188"/>
                  </a:cubicBezTo>
                  <a:cubicBezTo>
                    <a:pt x="845086" y="125894"/>
                    <a:pt x="882166" y="87708"/>
                    <a:pt x="920352" y="50628"/>
                  </a:cubicBezTo>
                  <a:cubicBezTo>
                    <a:pt x="945257" y="26831"/>
                    <a:pt x="974035" y="8014"/>
                    <a:pt x="1008901" y="1373"/>
                  </a:cubicBezTo>
                  <a:cubicBezTo>
                    <a:pt x="1034912" y="-3608"/>
                    <a:pt x="1047088" y="4694"/>
                    <a:pt x="1051515" y="30705"/>
                  </a:cubicBezTo>
                  <a:cubicBezTo>
                    <a:pt x="1058156" y="71659"/>
                    <a:pt x="1039893" y="105418"/>
                    <a:pt x="1018309" y="136963"/>
                  </a:cubicBezTo>
                  <a:cubicBezTo>
                    <a:pt x="959092" y="222191"/>
                    <a:pt x="882719" y="289710"/>
                    <a:pt x="799705" y="351140"/>
                  </a:cubicBezTo>
                  <a:cubicBezTo>
                    <a:pt x="779228" y="366083"/>
                    <a:pt x="758751" y="381025"/>
                    <a:pt x="735507" y="397628"/>
                  </a:cubicBezTo>
                  <a:cubicBezTo>
                    <a:pt x="763732" y="397628"/>
                    <a:pt x="789190" y="397628"/>
                    <a:pt x="814648" y="397628"/>
                  </a:cubicBezTo>
                  <a:cubicBezTo>
                    <a:pt x="815201" y="399288"/>
                    <a:pt x="815201" y="400949"/>
                    <a:pt x="815755" y="402056"/>
                  </a:cubicBezTo>
                  <a:cubicBezTo>
                    <a:pt x="810220" y="403716"/>
                    <a:pt x="804686" y="406483"/>
                    <a:pt x="799152" y="407037"/>
                  </a:cubicBezTo>
                  <a:cubicBezTo>
                    <a:pt x="780335" y="408143"/>
                    <a:pt x="760965" y="409804"/>
                    <a:pt x="741595" y="409250"/>
                  </a:cubicBezTo>
                  <a:cubicBezTo>
                    <a:pt x="727206" y="408697"/>
                    <a:pt x="720565" y="414231"/>
                    <a:pt x="714477" y="426960"/>
                  </a:cubicBezTo>
                  <a:cubicBezTo>
                    <a:pt x="655813" y="543733"/>
                    <a:pt x="598257" y="661614"/>
                    <a:pt x="536826" y="776727"/>
                  </a:cubicBezTo>
                  <a:cubicBezTo>
                    <a:pt x="493105" y="858634"/>
                    <a:pt x="436656" y="932794"/>
                    <a:pt x="371351" y="999206"/>
                  </a:cubicBezTo>
                  <a:cubicBezTo>
                    <a:pt x="317115" y="1053995"/>
                    <a:pt x="259005" y="1104357"/>
                    <a:pt x="188720" y="1139223"/>
                  </a:cubicBezTo>
                  <a:cubicBezTo>
                    <a:pt x="140017" y="1163574"/>
                    <a:pt x="87995" y="1177410"/>
                    <a:pt x="33206" y="1176856"/>
                  </a:cubicBezTo>
                  <a:cubicBezTo>
                    <a:pt x="24351" y="1176856"/>
                    <a:pt x="14943" y="1174643"/>
                    <a:pt x="6088" y="1171322"/>
                  </a:cubicBezTo>
                  <a:cubicBezTo>
                    <a:pt x="2767" y="1170215"/>
                    <a:pt x="0" y="1164127"/>
                    <a:pt x="0" y="1160807"/>
                  </a:cubicBezTo>
                  <a:cubicBezTo>
                    <a:pt x="0" y="1158593"/>
                    <a:pt x="6641" y="1154166"/>
                    <a:pt x="9962" y="1154719"/>
                  </a:cubicBezTo>
                  <a:cubicBezTo>
                    <a:pt x="135590" y="1177963"/>
                    <a:pt x="220265" y="1109891"/>
                    <a:pt x="297745" y="1025770"/>
                  </a:cubicBezTo>
                  <a:cubicBezTo>
                    <a:pt x="345340" y="973748"/>
                    <a:pt x="378546" y="912870"/>
                    <a:pt x="410644" y="851440"/>
                  </a:cubicBezTo>
                  <a:cubicBezTo>
                    <a:pt x="442743" y="790009"/>
                    <a:pt x="474289" y="728025"/>
                    <a:pt x="506388" y="666041"/>
                  </a:cubicBezTo>
                  <a:cubicBezTo>
                    <a:pt x="545681" y="591328"/>
                    <a:pt x="584975" y="516615"/>
                    <a:pt x="624268" y="441349"/>
                  </a:cubicBezTo>
                  <a:cubicBezTo>
                    <a:pt x="628142" y="433048"/>
                    <a:pt x="632016" y="424193"/>
                    <a:pt x="636997" y="412571"/>
                  </a:cubicBezTo>
                  <a:close/>
                  <a:moveTo>
                    <a:pt x="743255" y="371617"/>
                  </a:moveTo>
                  <a:cubicBezTo>
                    <a:pt x="748236" y="370510"/>
                    <a:pt x="749896" y="370510"/>
                    <a:pt x="751003" y="369403"/>
                  </a:cubicBezTo>
                  <a:cubicBezTo>
                    <a:pt x="845640" y="297457"/>
                    <a:pt x="931421" y="216104"/>
                    <a:pt x="1002260" y="120360"/>
                  </a:cubicBezTo>
                  <a:cubicBezTo>
                    <a:pt x="1021630" y="94349"/>
                    <a:pt x="1040447" y="67784"/>
                    <a:pt x="1044874" y="34025"/>
                  </a:cubicBezTo>
                  <a:cubicBezTo>
                    <a:pt x="1047088" y="16316"/>
                    <a:pt x="1037679" y="5800"/>
                    <a:pt x="1019970" y="8014"/>
                  </a:cubicBezTo>
                  <a:cubicBezTo>
                    <a:pt x="1011668" y="9121"/>
                    <a:pt x="1002260" y="10781"/>
                    <a:pt x="995619" y="15209"/>
                  </a:cubicBezTo>
                  <a:cubicBezTo>
                    <a:pt x="976249" y="29044"/>
                    <a:pt x="956879" y="42880"/>
                    <a:pt x="940276" y="59483"/>
                  </a:cubicBezTo>
                  <a:cubicBezTo>
                    <a:pt x="874972" y="126448"/>
                    <a:pt x="830697" y="208355"/>
                    <a:pt x="786423" y="289710"/>
                  </a:cubicBezTo>
                  <a:cubicBezTo>
                    <a:pt x="772034" y="316828"/>
                    <a:pt x="758198" y="342839"/>
                    <a:pt x="743255" y="37161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2" name="Google Shape;232;p42"/>
            <p:cNvSpPr/>
            <p:nvPr/>
          </p:nvSpPr>
          <p:spPr>
            <a:xfrm>
              <a:off x="9662134" y="6086353"/>
              <a:ext cx="565189" cy="630632"/>
            </a:xfrm>
            <a:custGeom>
              <a:avLst/>
              <a:gdLst/>
              <a:ahLst/>
              <a:cxnLst/>
              <a:rect l="l" t="t" r="r" b="b"/>
              <a:pathLst>
                <a:path w="1051515" h="1173269" extrusionOk="0">
                  <a:moveTo>
                    <a:pt x="855048" y="401400"/>
                  </a:moveTo>
                  <a:cubicBezTo>
                    <a:pt x="850067" y="403060"/>
                    <a:pt x="845086" y="405827"/>
                    <a:pt x="840105" y="405827"/>
                  </a:cubicBezTo>
                  <a:cubicBezTo>
                    <a:pt x="806346" y="406934"/>
                    <a:pt x="772587" y="406934"/>
                    <a:pt x="739381" y="408594"/>
                  </a:cubicBezTo>
                  <a:cubicBezTo>
                    <a:pt x="733293" y="409148"/>
                    <a:pt x="724439" y="414682"/>
                    <a:pt x="721672" y="420216"/>
                  </a:cubicBezTo>
                  <a:cubicBezTo>
                    <a:pt x="692893" y="477773"/>
                    <a:pt x="665222" y="535329"/>
                    <a:pt x="636997" y="592886"/>
                  </a:cubicBezTo>
                  <a:cubicBezTo>
                    <a:pt x="615966" y="634947"/>
                    <a:pt x="596596" y="678668"/>
                    <a:pt x="572246" y="719068"/>
                  </a:cubicBezTo>
                  <a:cubicBezTo>
                    <a:pt x="533506" y="782712"/>
                    <a:pt x="493105" y="845250"/>
                    <a:pt x="448831" y="905574"/>
                  </a:cubicBezTo>
                  <a:cubicBezTo>
                    <a:pt x="385187" y="992462"/>
                    <a:pt x="304386" y="1062747"/>
                    <a:pt x="214177" y="1121411"/>
                  </a:cubicBezTo>
                  <a:cubicBezTo>
                    <a:pt x="161048" y="1155723"/>
                    <a:pt x="103491" y="1176754"/>
                    <a:pt x="39294" y="1175647"/>
                  </a:cubicBezTo>
                  <a:cubicBezTo>
                    <a:pt x="28778" y="1175647"/>
                    <a:pt x="18263" y="1173987"/>
                    <a:pt x="8301" y="1171220"/>
                  </a:cubicBezTo>
                  <a:cubicBezTo>
                    <a:pt x="4427" y="1170113"/>
                    <a:pt x="2767" y="1162918"/>
                    <a:pt x="0" y="1158490"/>
                  </a:cubicBezTo>
                  <a:cubicBezTo>
                    <a:pt x="4427" y="1156830"/>
                    <a:pt x="9408" y="1152956"/>
                    <a:pt x="12729" y="1154063"/>
                  </a:cubicBezTo>
                  <a:cubicBezTo>
                    <a:pt x="81907" y="1172326"/>
                    <a:pt x="142231" y="1151296"/>
                    <a:pt x="197574" y="1112003"/>
                  </a:cubicBezTo>
                  <a:cubicBezTo>
                    <a:pt x="282249" y="1052232"/>
                    <a:pt x="343680" y="972538"/>
                    <a:pt x="392935" y="882330"/>
                  </a:cubicBezTo>
                  <a:cubicBezTo>
                    <a:pt x="421713" y="830307"/>
                    <a:pt x="450491" y="777731"/>
                    <a:pt x="478716" y="725156"/>
                  </a:cubicBezTo>
                  <a:cubicBezTo>
                    <a:pt x="494212" y="695824"/>
                    <a:pt x="508601" y="665939"/>
                    <a:pt x="523544" y="637161"/>
                  </a:cubicBezTo>
                  <a:cubicBezTo>
                    <a:pt x="560070" y="567428"/>
                    <a:pt x="596596" y="497696"/>
                    <a:pt x="633123" y="427964"/>
                  </a:cubicBezTo>
                  <a:cubicBezTo>
                    <a:pt x="635890" y="422983"/>
                    <a:pt x="637550" y="418002"/>
                    <a:pt x="640871" y="411361"/>
                  </a:cubicBezTo>
                  <a:cubicBezTo>
                    <a:pt x="627589" y="408041"/>
                    <a:pt x="615966" y="405827"/>
                    <a:pt x="604345" y="403060"/>
                  </a:cubicBezTo>
                  <a:cubicBezTo>
                    <a:pt x="604345" y="400846"/>
                    <a:pt x="604345" y="398632"/>
                    <a:pt x="604345" y="396419"/>
                  </a:cubicBezTo>
                  <a:cubicBezTo>
                    <a:pt x="610432" y="396419"/>
                    <a:pt x="617627" y="394758"/>
                    <a:pt x="623161" y="396972"/>
                  </a:cubicBezTo>
                  <a:cubicBezTo>
                    <a:pt x="644192" y="404167"/>
                    <a:pt x="653046" y="394205"/>
                    <a:pt x="663008" y="376495"/>
                  </a:cubicBezTo>
                  <a:cubicBezTo>
                    <a:pt x="723885" y="268023"/>
                    <a:pt x="797491" y="169513"/>
                    <a:pt x="886593" y="82625"/>
                  </a:cubicBezTo>
                  <a:cubicBezTo>
                    <a:pt x="914818" y="54953"/>
                    <a:pt x="949131" y="32816"/>
                    <a:pt x="981783" y="10679"/>
                  </a:cubicBezTo>
                  <a:cubicBezTo>
                    <a:pt x="992298" y="3484"/>
                    <a:pt x="1007795" y="1270"/>
                    <a:pt x="1021630" y="163"/>
                  </a:cubicBezTo>
                  <a:cubicBezTo>
                    <a:pt x="1042107" y="-1497"/>
                    <a:pt x="1052622" y="9572"/>
                    <a:pt x="1054836" y="29495"/>
                  </a:cubicBezTo>
                  <a:cubicBezTo>
                    <a:pt x="1058156" y="59380"/>
                    <a:pt x="1048195" y="85945"/>
                    <a:pt x="1033805" y="110296"/>
                  </a:cubicBezTo>
                  <a:cubicBezTo>
                    <a:pt x="1001707" y="166192"/>
                    <a:pt x="960199" y="214894"/>
                    <a:pt x="912051" y="256401"/>
                  </a:cubicBezTo>
                  <a:cubicBezTo>
                    <a:pt x="857262" y="303443"/>
                    <a:pt x="799152" y="347164"/>
                    <a:pt x="742702" y="391991"/>
                  </a:cubicBezTo>
                  <a:cubicBezTo>
                    <a:pt x="741595" y="393098"/>
                    <a:pt x="741042" y="394205"/>
                    <a:pt x="738828" y="396972"/>
                  </a:cubicBezTo>
                  <a:cubicBezTo>
                    <a:pt x="778121" y="396972"/>
                    <a:pt x="815755" y="396972"/>
                    <a:pt x="853941" y="396972"/>
                  </a:cubicBezTo>
                  <a:cubicBezTo>
                    <a:pt x="853941" y="398632"/>
                    <a:pt x="854495" y="400293"/>
                    <a:pt x="855048" y="401400"/>
                  </a:cubicBezTo>
                  <a:close/>
                  <a:moveTo>
                    <a:pt x="748789" y="368194"/>
                  </a:moveTo>
                  <a:cubicBezTo>
                    <a:pt x="749343" y="368747"/>
                    <a:pt x="750450" y="369854"/>
                    <a:pt x="751003" y="370408"/>
                  </a:cubicBezTo>
                  <a:cubicBezTo>
                    <a:pt x="754324" y="368194"/>
                    <a:pt x="758751" y="365980"/>
                    <a:pt x="761519" y="363213"/>
                  </a:cubicBezTo>
                  <a:cubicBezTo>
                    <a:pt x="818522" y="310637"/>
                    <a:pt x="877185" y="259168"/>
                    <a:pt x="932528" y="204932"/>
                  </a:cubicBezTo>
                  <a:cubicBezTo>
                    <a:pt x="974589" y="163425"/>
                    <a:pt x="1011668" y="117491"/>
                    <a:pt x="1037679" y="63255"/>
                  </a:cubicBezTo>
                  <a:cubicBezTo>
                    <a:pt x="1048748" y="40564"/>
                    <a:pt x="1049855" y="18980"/>
                    <a:pt x="1037679" y="11786"/>
                  </a:cubicBezTo>
                  <a:cubicBezTo>
                    <a:pt x="1020523" y="1270"/>
                    <a:pt x="1002260" y="8465"/>
                    <a:pt x="989531" y="19534"/>
                  </a:cubicBezTo>
                  <a:cubicBezTo>
                    <a:pt x="961860" y="43331"/>
                    <a:pt x="932528" y="66575"/>
                    <a:pt x="911498" y="95353"/>
                  </a:cubicBezTo>
                  <a:cubicBezTo>
                    <a:pt x="871651" y="151250"/>
                    <a:pt x="836232" y="210467"/>
                    <a:pt x="800812" y="269684"/>
                  </a:cubicBezTo>
                  <a:cubicBezTo>
                    <a:pt x="781995" y="301782"/>
                    <a:pt x="765946" y="335542"/>
                    <a:pt x="748789" y="36819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3" name="Google Shape;233;p42"/>
            <p:cNvSpPr/>
            <p:nvPr/>
          </p:nvSpPr>
          <p:spPr>
            <a:xfrm>
              <a:off x="10357792" y="6506703"/>
              <a:ext cx="217152" cy="160632"/>
            </a:xfrm>
            <a:custGeom>
              <a:avLst/>
              <a:gdLst/>
              <a:ahLst/>
              <a:cxnLst/>
              <a:rect l="l" t="t" r="r" b="b"/>
              <a:pathLst>
                <a:path w="404003" h="298851" extrusionOk="0">
                  <a:moveTo>
                    <a:pt x="376670" y="218118"/>
                  </a:moveTo>
                  <a:cubicBezTo>
                    <a:pt x="347891" y="215351"/>
                    <a:pt x="319113" y="210923"/>
                    <a:pt x="290888" y="210923"/>
                  </a:cubicBezTo>
                  <a:cubicBezTo>
                    <a:pt x="249381" y="210923"/>
                    <a:pt x="218942" y="194320"/>
                    <a:pt x="197359" y="159454"/>
                  </a:cubicBezTo>
                  <a:cubicBezTo>
                    <a:pt x="183523" y="137317"/>
                    <a:pt x="165813" y="117947"/>
                    <a:pt x="154191" y="94703"/>
                  </a:cubicBezTo>
                  <a:cubicBezTo>
                    <a:pt x="128733" y="46555"/>
                    <a:pt x="155851" y="2280"/>
                    <a:pt x="210087" y="67"/>
                  </a:cubicBezTo>
                  <a:cubicBezTo>
                    <a:pt x="242186" y="-1040"/>
                    <a:pt x="269304" y="11689"/>
                    <a:pt x="293655" y="32166"/>
                  </a:cubicBezTo>
                  <a:cubicBezTo>
                    <a:pt x="334056" y="65925"/>
                    <a:pt x="353426" y="114073"/>
                    <a:pt x="378883" y="157794"/>
                  </a:cubicBezTo>
                  <a:cubicBezTo>
                    <a:pt x="386631" y="171076"/>
                    <a:pt x="393273" y="185466"/>
                    <a:pt x="399360" y="199855"/>
                  </a:cubicBezTo>
                  <a:cubicBezTo>
                    <a:pt x="404341" y="210923"/>
                    <a:pt x="411535" y="220332"/>
                    <a:pt x="389398" y="224759"/>
                  </a:cubicBezTo>
                  <a:cubicBezTo>
                    <a:pt x="356746" y="231400"/>
                    <a:pt x="325201" y="245236"/>
                    <a:pt x="293102" y="255197"/>
                  </a:cubicBezTo>
                  <a:cubicBezTo>
                    <a:pt x="251595" y="268480"/>
                    <a:pt x="210087" y="282869"/>
                    <a:pt x="167473" y="293938"/>
                  </a:cubicBezTo>
                  <a:cubicBezTo>
                    <a:pt x="132054" y="303346"/>
                    <a:pt x="95527" y="303346"/>
                    <a:pt x="62322" y="285636"/>
                  </a:cubicBezTo>
                  <a:cubicBezTo>
                    <a:pt x="44059" y="275674"/>
                    <a:pt x="25242" y="261839"/>
                    <a:pt x="14174" y="245236"/>
                  </a:cubicBezTo>
                  <a:cubicBezTo>
                    <a:pt x="-24566" y="187126"/>
                    <a:pt x="20815" y="103004"/>
                    <a:pt x="93314" y="93596"/>
                  </a:cubicBezTo>
                  <a:cubicBezTo>
                    <a:pt x="114897" y="90829"/>
                    <a:pt x="132054" y="95810"/>
                    <a:pt x="146443" y="111860"/>
                  </a:cubicBezTo>
                  <a:cubicBezTo>
                    <a:pt x="167473" y="135657"/>
                    <a:pt x="188504" y="159454"/>
                    <a:pt x="208427" y="184359"/>
                  </a:cubicBezTo>
                  <a:cubicBezTo>
                    <a:pt x="223370" y="203175"/>
                    <a:pt x="239973" y="215351"/>
                    <a:pt x="264877" y="216457"/>
                  </a:cubicBezTo>
                  <a:cubicBezTo>
                    <a:pt x="302510" y="218118"/>
                    <a:pt x="339590" y="221992"/>
                    <a:pt x="376670" y="224759"/>
                  </a:cubicBezTo>
                  <a:cubicBezTo>
                    <a:pt x="376116" y="223099"/>
                    <a:pt x="376116" y="220885"/>
                    <a:pt x="376670" y="21811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4" name="Google Shape;234;p42"/>
            <p:cNvSpPr/>
            <p:nvPr/>
          </p:nvSpPr>
          <p:spPr>
            <a:xfrm>
              <a:off x="8919987" y="6540914"/>
              <a:ext cx="226076" cy="121961"/>
            </a:xfrm>
            <a:custGeom>
              <a:avLst/>
              <a:gdLst/>
              <a:ahLst/>
              <a:cxnLst/>
              <a:rect l="l" t="t" r="r" b="b"/>
              <a:pathLst>
                <a:path w="420606" h="226905" extrusionOk="0">
                  <a:moveTo>
                    <a:pt x="421042" y="153867"/>
                  </a:moveTo>
                  <a:cubicBezTo>
                    <a:pt x="400565" y="159401"/>
                    <a:pt x="380088" y="164382"/>
                    <a:pt x="360165" y="170469"/>
                  </a:cubicBezTo>
                  <a:cubicBezTo>
                    <a:pt x="305929" y="186519"/>
                    <a:pt x="251693" y="203675"/>
                    <a:pt x="197457" y="219171"/>
                  </a:cubicBezTo>
                  <a:cubicBezTo>
                    <a:pt x="145434" y="234114"/>
                    <a:pt x="94519" y="233007"/>
                    <a:pt x="50245" y="198694"/>
                  </a:cubicBezTo>
                  <a:cubicBezTo>
                    <a:pt x="31982" y="184858"/>
                    <a:pt x="19253" y="163828"/>
                    <a:pt x="4310" y="145565"/>
                  </a:cubicBezTo>
                  <a:cubicBezTo>
                    <a:pt x="2650" y="143905"/>
                    <a:pt x="2096" y="141138"/>
                    <a:pt x="2096" y="138924"/>
                  </a:cubicBezTo>
                  <a:cubicBezTo>
                    <a:pt x="-11739" y="66978"/>
                    <a:pt x="44710" y="-1094"/>
                    <a:pt x="118316" y="13"/>
                  </a:cubicBezTo>
                  <a:cubicBezTo>
                    <a:pt x="138240" y="13"/>
                    <a:pt x="151522" y="13849"/>
                    <a:pt x="163144" y="26578"/>
                  </a:cubicBezTo>
                  <a:cubicBezTo>
                    <a:pt x="184728" y="50375"/>
                    <a:pt x="205758" y="74173"/>
                    <a:pt x="225128" y="99077"/>
                  </a:cubicBezTo>
                  <a:cubicBezTo>
                    <a:pt x="242838" y="121768"/>
                    <a:pt x="263315" y="133943"/>
                    <a:pt x="292647" y="135603"/>
                  </a:cubicBezTo>
                  <a:cubicBezTo>
                    <a:pt x="335261" y="137817"/>
                    <a:pt x="377321" y="142798"/>
                    <a:pt x="419935" y="146672"/>
                  </a:cubicBezTo>
                  <a:cubicBezTo>
                    <a:pt x="420489" y="149439"/>
                    <a:pt x="420489" y="151653"/>
                    <a:pt x="421042" y="15386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5" name="Google Shape;235;p42"/>
            <p:cNvSpPr/>
            <p:nvPr/>
          </p:nvSpPr>
          <p:spPr>
            <a:xfrm>
              <a:off x="10075965" y="6293455"/>
              <a:ext cx="223101" cy="223101"/>
            </a:xfrm>
            <a:custGeom>
              <a:avLst/>
              <a:gdLst/>
              <a:ahLst/>
              <a:cxnLst/>
              <a:rect l="l" t="t" r="r" b="b"/>
              <a:pathLst>
                <a:path w="415071" h="415071" extrusionOk="0">
                  <a:moveTo>
                    <a:pt x="418258" y="161904"/>
                  </a:moveTo>
                  <a:cubicBezTo>
                    <a:pt x="416597" y="166884"/>
                    <a:pt x="415490" y="172419"/>
                    <a:pt x="412723" y="176293"/>
                  </a:cubicBezTo>
                  <a:cubicBezTo>
                    <a:pt x="362361" y="242704"/>
                    <a:pt x="313106" y="310223"/>
                    <a:pt x="247248" y="362798"/>
                  </a:cubicBezTo>
                  <a:cubicBezTo>
                    <a:pt x="208508" y="393790"/>
                    <a:pt x="165894" y="418694"/>
                    <a:pt x="113318" y="417588"/>
                  </a:cubicBezTo>
                  <a:cubicBezTo>
                    <a:pt x="52441" y="415927"/>
                    <a:pt x="5953" y="368886"/>
                    <a:pt x="972" y="308562"/>
                  </a:cubicBezTo>
                  <a:cubicBezTo>
                    <a:pt x="-5669" y="234956"/>
                    <a:pt x="22002" y="176293"/>
                    <a:pt x="75132" y="127591"/>
                  </a:cubicBezTo>
                  <a:cubicBezTo>
                    <a:pt x="137116" y="71141"/>
                    <a:pt x="207401" y="29634"/>
                    <a:pt x="287648" y="6390"/>
                  </a:cubicBezTo>
                  <a:cubicBezTo>
                    <a:pt x="301484" y="2516"/>
                    <a:pt x="315873" y="1409"/>
                    <a:pt x="330263" y="302"/>
                  </a:cubicBezTo>
                  <a:cubicBezTo>
                    <a:pt x="355167" y="-1911"/>
                    <a:pt x="375644" y="8050"/>
                    <a:pt x="387819" y="29634"/>
                  </a:cubicBezTo>
                  <a:cubicBezTo>
                    <a:pt x="399441" y="49557"/>
                    <a:pt x="396120" y="71695"/>
                    <a:pt x="384499" y="91065"/>
                  </a:cubicBezTo>
                  <a:cubicBezTo>
                    <a:pt x="364022" y="126484"/>
                    <a:pt x="330263" y="146961"/>
                    <a:pt x="293183" y="159690"/>
                  </a:cubicBezTo>
                  <a:cubicBezTo>
                    <a:pt x="233966" y="180167"/>
                    <a:pt x="173642" y="196770"/>
                    <a:pt x="114425" y="215586"/>
                  </a:cubicBezTo>
                  <a:cubicBezTo>
                    <a:pt x="107784" y="217800"/>
                    <a:pt x="99483" y="223334"/>
                    <a:pt x="97269" y="229422"/>
                  </a:cubicBezTo>
                  <a:cubicBezTo>
                    <a:pt x="84540" y="258754"/>
                    <a:pt x="69597" y="288085"/>
                    <a:pt x="61849" y="319077"/>
                  </a:cubicBezTo>
                  <a:cubicBezTo>
                    <a:pt x="43586" y="392130"/>
                    <a:pt x="88414" y="415374"/>
                    <a:pt x="152058" y="401538"/>
                  </a:cubicBezTo>
                  <a:cubicBezTo>
                    <a:pt x="189691" y="393237"/>
                    <a:pt x="221237" y="371653"/>
                    <a:pt x="249462" y="346749"/>
                  </a:cubicBezTo>
                  <a:cubicBezTo>
                    <a:pt x="304805" y="296940"/>
                    <a:pt x="352400" y="239937"/>
                    <a:pt x="395014" y="179060"/>
                  </a:cubicBezTo>
                  <a:cubicBezTo>
                    <a:pt x="399994" y="171865"/>
                    <a:pt x="406636" y="165778"/>
                    <a:pt x="412170" y="158583"/>
                  </a:cubicBezTo>
                  <a:cubicBezTo>
                    <a:pt x="414384" y="159690"/>
                    <a:pt x="416044" y="160797"/>
                    <a:pt x="418258" y="161904"/>
                  </a:cubicBezTo>
                  <a:close/>
                  <a:moveTo>
                    <a:pt x="114425" y="202304"/>
                  </a:moveTo>
                  <a:cubicBezTo>
                    <a:pt x="121066" y="201750"/>
                    <a:pt x="123834" y="201750"/>
                    <a:pt x="126601" y="200644"/>
                  </a:cubicBezTo>
                  <a:cubicBezTo>
                    <a:pt x="196333" y="178506"/>
                    <a:pt x="261637" y="147514"/>
                    <a:pt x="314767" y="96599"/>
                  </a:cubicBezTo>
                  <a:cubicBezTo>
                    <a:pt x="332476" y="79443"/>
                    <a:pt x="349633" y="60626"/>
                    <a:pt x="352400" y="34061"/>
                  </a:cubicBezTo>
                  <a:cubicBezTo>
                    <a:pt x="354613" y="16352"/>
                    <a:pt x="348526" y="8050"/>
                    <a:pt x="331369" y="8604"/>
                  </a:cubicBezTo>
                  <a:cubicBezTo>
                    <a:pt x="323068" y="8604"/>
                    <a:pt x="313660" y="9711"/>
                    <a:pt x="305912" y="13585"/>
                  </a:cubicBezTo>
                  <a:cubicBezTo>
                    <a:pt x="285988" y="24653"/>
                    <a:pt x="265511" y="35722"/>
                    <a:pt x="247248" y="49557"/>
                  </a:cubicBezTo>
                  <a:cubicBezTo>
                    <a:pt x="195226" y="91618"/>
                    <a:pt x="152612" y="142534"/>
                    <a:pt x="114425" y="20230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6" name="Google Shape;236;p42"/>
            <p:cNvSpPr/>
            <p:nvPr/>
          </p:nvSpPr>
          <p:spPr>
            <a:xfrm>
              <a:off x="10300330" y="6286001"/>
              <a:ext cx="232025" cy="223101"/>
            </a:xfrm>
            <a:custGeom>
              <a:avLst/>
              <a:gdLst/>
              <a:ahLst/>
              <a:cxnLst/>
              <a:rect l="l" t="t" r="r" b="b"/>
              <a:pathLst>
                <a:path w="431674" h="415071" extrusionOk="0">
                  <a:moveTo>
                    <a:pt x="437170" y="179102"/>
                  </a:moveTo>
                  <a:cubicBezTo>
                    <a:pt x="432189" y="185743"/>
                    <a:pt x="428315" y="192938"/>
                    <a:pt x="422781" y="199579"/>
                  </a:cubicBezTo>
                  <a:cubicBezTo>
                    <a:pt x="372418" y="258242"/>
                    <a:pt x="319289" y="313585"/>
                    <a:pt x="256752" y="359520"/>
                  </a:cubicBezTo>
                  <a:cubicBezTo>
                    <a:pt x="215245" y="389959"/>
                    <a:pt x="172077" y="416523"/>
                    <a:pt x="117841" y="417077"/>
                  </a:cubicBezTo>
                  <a:cubicBezTo>
                    <a:pt x="57517" y="418184"/>
                    <a:pt x="4388" y="365608"/>
                    <a:pt x="514" y="305284"/>
                  </a:cubicBezTo>
                  <a:cubicBezTo>
                    <a:pt x="-4467" y="230018"/>
                    <a:pt x="27079" y="172461"/>
                    <a:pt x="80761" y="124866"/>
                  </a:cubicBezTo>
                  <a:cubicBezTo>
                    <a:pt x="146066" y="66756"/>
                    <a:pt x="219118" y="21928"/>
                    <a:pt x="306007" y="3112"/>
                  </a:cubicBezTo>
                  <a:cubicBezTo>
                    <a:pt x="320950" y="-209"/>
                    <a:pt x="337552" y="-1316"/>
                    <a:pt x="352495" y="2005"/>
                  </a:cubicBezTo>
                  <a:cubicBezTo>
                    <a:pt x="398430" y="11967"/>
                    <a:pt x="411712" y="67863"/>
                    <a:pt x="377953" y="106050"/>
                  </a:cubicBezTo>
                  <a:cubicBezTo>
                    <a:pt x="351941" y="135935"/>
                    <a:pt x="317629" y="153091"/>
                    <a:pt x="281103" y="165820"/>
                  </a:cubicBezTo>
                  <a:cubicBezTo>
                    <a:pt x="226313" y="184636"/>
                    <a:pt x="170417" y="199579"/>
                    <a:pt x="115074" y="216735"/>
                  </a:cubicBezTo>
                  <a:cubicBezTo>
                    <a:pt x="110647" y="218396"/>
                    <a:pt x="104559" y="220056"/>
                    <a:pt x="102345" y="223930"/>
                  </a:cubicBezTo>
                  <a:cubicBezTo>
                    <a:pt x="82422" y="257689"/>
                    <a:pt x="63605" y="292555"/>
                    <a:pt x="59178" y="332955"/>
                  </a:cubicBezTo>
                  <a:cubicBezTo>
                    <a:pt x="53643" y="382764"/>
                    <a:pt x="75227" y="406008"/>
                    <a:pt x="125036" y="405455"/>
                  </a:cubicBezTo>
                  <a:cubicBezTo>
                    <a:pt x="169310" y="404901"/>
                    <a:pt x="204729" y="383318"/>
                    <a:pt x="239042" y="358967"/>
                  </a:cubicBezTo>
                  <a:cubicBezTo>
                    <a:pt x="302686" y="313585"/>
                    <a:pt x="356922" y="258242"/>
                    <a:pt x="407284" y="198472"/>
                  </a:cubicBezTo>
                  <a:cubicBezTo>
                    <a:pt x="414479" y="189617"/>
                    <a:pt x="423334" y="182423"/>
                    <a:pt x="431082" y="174121"/>
                  </a:cubicBezTo>
                  <a:cubicBezTo>
                    <a:pt x="432742" y="175228"/>
                    <a:pt x="434956" y="177442"/>
                    <a:pt x="437170" y="179102"/>
                  </a:cubicBezTo>
                  <a:close/>
                  <a:moveTo>
                    <a:pt x="112307" y="204560"/>
                  </a:moveTo>
                  <a:cubicBezTo>
                    <a:pt x="119501" y="204006"/>
                    <a:pt x="121715" y="204006"/>
                    <a:pt x="123375" y="203453"/>
                  </a:cubicBezTo>
                  <a:cubicBezTo>
                    <a:pt x="200302" y="179102"/>
                    <a:pt x="272248" y="145343"/>
                    <a:pt x="328144" y="85019"/>
                  </a:cubicBezTo>
                  <a:cubicBezTo>
                    <a:pt x="341427" y="71184"/>
                    <a:pt x="348068" y="50153"/>
                    <a:pt x="355262" y="31890"/>
                  </a:cubicBezTo>
                  <a:cubicBezTo>
                    <a:pt x="360243" y="19161"/>
                    <a:pt x="351941" y="10306"/>
                    <a:pt x="339213" y="8646"/>
                  </a:cubicBezTo>
                  <a:cubicBezTo>
                    <a:pt x="330911" y="7539"/>
                    <a:pt x="320950" y="7539"/>
                    <a:pt x="313755" y="11413"/>
                  </a:cubicBezTo>
                  <a:cubicBezTo>
                    <a:pt x="292725" y="22482"/>
                    <a:pt x="271141" y="32997"/>
                    <a:pt x="253431" y="47940"/>
                  </a:cubicBezTo>
                  <a:cubicBezTo>
                    <a:pt x="225206" y="71737"/>
                    <a:pt x="198642" y="97748"/>
                    <a:pt x="174291" y="125420"/>
                  </a:cubicBezTo>
                  <a:cubicBezTo>
                    <a:pt x="152707" y="149217"/>
                    <a:pt x="134444" y="175782"/>
                    <a:pt x="112307" y="20456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7" name="Google Shape;237;p42"/>
            <p:cNvSpPr/>
            <p:nvPr/>
          </p:nvSpPr>
          <p:spPr>
            <a:xfrm>
              <a:off x="9545895" y="6310723"/>
              <a:ext cx="255822" cy="223101"/>
            </a:xfrm>
            <a:custGeom>
              <a:avLst/>
              <a:gdLst/>
              <a:ahLst/>
              <a:cxnLst/>
              <a:rect l="l" t="t" r="r" b="b"/>
              <a:pathLst>
                <a:path w="475948" h="415071" extrusionOk="0">
                  <a:moveTo>
                    <a:pt x="293904" y="270322"/>
                  </a:moveTo>
                  <a:cubicBezTo>
                    <a:pt x="312167" y="278623"/>
                    <a:pt x="329323" y="277517"/>
                    <a:pt x="345926" y="270322"/>
                  </a:cubicBezTo>
                  <a:cubicBezTo>
                    <a:pt x="393521" y="249845"/>
                    <a:pt x="430601" y="216086"/>
                    <a:pt x="458826" y="173472"/>
                  </a:cubicBezTo>
                  <a:cubicBezTo>
                    <a:pt x="463807" y="166277"/>
                    <a:pt x="468788" y="158529"/>
                    <a:pt x="474875" y="149674"/>
                  </a:cubicBezTo>
                  <a:cubicBezTo>
                    <a:pt x="481516" y="166277"/>
                    <a:pt x="480409" y="170705"/>
                    <a:pt x="452185" y="202250"/>
                  </a:cubicBezTo>
                  <a:cubicBezTo>
                    <a:pt x="408464" y="250952"/>
                    <a:pt x="362529" y="296333"/>
                    <a:pt x="287816" y="279177"/>
                  </a:cubicBezTo>
                  <a:cubicBezTo>
                    <a:pt x="268446" y="303528"/>
                    <a:pt x="249076" y="328986"/>
                    <a:pt x="228599" y="352783"/>
                  </a:cubicBezTo>
                  <a:cubicBezTo>
                    <a:pt x="202035" y="382668"/>
                    <a:pt x="170489" y="405359"/>
                    <a:pt x="131196" y="415320"/>
                  </a:cubicBezTo>
                  <a:cubicBezTo>
                    <a:pt x="78066" y="429156"/>
                    <a:pt x="24937" y="397611"/>
                    <a:pt x="7781" y="340607"/>
                  </a:cubicBezTo>
                  <a:cubicBezTo>
                    <a:pt x="-9929" y="280837"/>
                    <a:pt x="3354" y="225494"/>
                    <a:pt x="39880" y="176239"/>
                  </a:cubicBezTo>
                  <a:cubicBezTo>
                    <a:pt x="95776" y="100973"/>
                    <a:pt x="168829" y="46737"/>
                    <a:pt x="255164" y="11317"/>
                  </a:cubicBezTo>
                  <a:cubicBezTo>
                    <a:pt x="271213" y="4676"/>
                    <a:pt x="290030" y="1909"/>
                    <a:pt x="307740" y="249"/>
                  </a:cubicBezTo>
                  <a:cubicBezTo>
                    <a:pt x="344266" y="-2519"/>
                    <a:pt x="366403" y="17958"/>
                    <a:pt x="370831" y="54485"/>
                  </a:cubicBezTo>
                  <a:cubicBezTo>
                    <a:pt x="378578" y="117576"/>
                    <a:pt x="353121" y="170705"/>
                    <a:pt x="323235" y="223280"/>
                  </a:cubicBezTo>
                  <a:cubicBezTo>
                    <a:pt x="313274" y="239330"/>
                    <a:pt x="303865" y="254273"/>
                    <a:pt x="293904" y="270322"/>
                  </a:cubicBezTo>
                  <a:close/>
                  <a:moveTo>
                    <a:pt x="274534" y="274196"/>
                  </a:moveTo>
                  <a:cubicBezTo>
                    <a:pt x="267893" y="257040"/>
                    <a:pt x="259038" y="244311"/>
                    <a:pt x="257378" y="229922"/>
                  </a:cubicBezTo>
                  <a:cubicBezTo>
                    <a:pt x="251843" y="188968"/>
                    <a:pt x="270106" y="155762"/>
                    <a:pt x="297778" y="126984"/>
                  </a:cubicBezTo>
                  <a:cubicBezTo>
                    <a:pt x="316041" y="108167"/>
                    <a:pt x="327663" y="105400"/>
                    <a:pt x="354781" y="116469"/>
                  </a:cubicBezTo>
                  <a:cubicBezTo>
                    <a:pt x="356995" y="94332"/>
                    <a:pt x="360869" y="73301"/>
                    <a:pt x="359762" y="52271"/>
                  </a:cubicBezTo>
                  <a:cubicBezTo>
                    <a:pt x="359208" y="28474"/>
                    <a:pt x="339838" y="10764"/>
                    <a:pt x="316041" y="11317"/>
                  </a:cubicBezTo>
                  <a:cubicBezTo>
                    <a:pt x="299438" y="11871"/>
                    <a:pt x="279515" y="14638"/>
                    <a:pt x="266786" y="24046"/>
                  </a:cubicBezTo>
                  <a:cubicBezTo>
                    <a:pt x="238561" y="44523"/>
                    <a:pt x="210889" y="67214"/>
                    <a:pt x="188199" y="93778"/>
                  </a:cubicBezTo>
                  <a:cubicBezTo>
                    <a:pt x="139497" y="149121"/>
                    <a:pt x="101311" y="212212"/>
                    <a:pt x="76960" y="281944"/>
                  </a:cubicBezTo>
                  <a:cubicBezTo>
                    <a:pt x="66998" y="309616"/>
                    <a:pt x="64231" y="340607"/>
                    <a:pt x="64231" y="370493"/>
                  </a:cubicBezTo>
                  <a:cubicBezTo>
                    <a:pt x="64231" y="398164"/>
                    <a:pt x="81941" y="410340"/>
                    <a:pt x="108505" y="405359"/>
                  </a:cubicBezTo>
                  <a:cubicBezTo>
                    <a:pt x="127875" y="401485"/>
                    <a:pt x="148352" y="395950"/>
                    <a:pt x="165508" y="385989"/>
                  </a:cubicBezTo>
                  <a:cubicBezTo>
                    <a:pt x="214763" y="359424"/>
                    <a:pt x="243542" y="312936"/>
                    <a:pt x="274534" y="27419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8" name="Google Shape;238;p42"/>
            <p:cNvSpPr/>
            <p:nvPr/>
          </p:nvSpPr>
          <p:spPr>
            <a:xfrm>
              <a:off x="9004283" y="6487394"/>
              <a:ext cx="151708" cy="127911"/>
            </a:xfrm>
            <a:custGeom>
              <a:avLst/>
              <a:gdLst/>
              <a:ahLst/>
              <a:cxnLst/>
              <a:rect l="l" t="t" r="r" b="b"/>
              <a:pathLst>
                <a:path w="282248" h="237974" extrusionOk="0">
                  <a:moveTo>
                    <a:pt x="74821" y="44"/>
                  </a:moveTo>
                  <a:cubicBezTo>
                    <a:pt x="130717" y="1151"/>
                    <a:pt x="169457" y="32696"/>
                    <a:pt x="198789" y="75310"/>
                  </a:cubicBezTo>
                  <a:cubicBezTo>
                    <a:pt x="227567" y="117925"/>
                    <a:pt x="251365" y="163859"/>
                    <a:pt x="276269" y="209240"/>
                  </a:cubicBezTo>
                  <a:cubicBezTo>
                    <a:pt x="281803" y="219202"/>
                    <a:pt x="281803" y="231377"/>
                    <a:pt x="284570" y="242999"/>
                  </a:cubicBezTo>
                  <a:cubicBezTo>
                    <a:pt x="274055" y="241893"/>
                    <a:pt x="263540" y="241339"/>
                    <a:pt x="253025" y="239679"/>
                  </a:cubicBezTo>
                  <a:cubicBezTo>
                    <a:pt x="213178" y="235252"/>
                    <a:pt x="173885" y="230271"/>
                    <a:pt x="134038" y="226396"/>
                  </a:cubicBezTo>
                  <a:cubicBezTo>
                    <a:pt x="110794" y="224183"/>
                    <a:pt x="93084" y="215328"/>
                    <a:pt x="78141" y="195958"/>
                  </a:cubicBezTo>
                  <a:cubicBezTo>
                    <a:pt x="52130" y="162199"/>
                    <a:pt x="23352" y="130653"/>
                    <a:pt x="5642" y="90806"/>
                  </a:cubicBezTo>
                  <a:cubicBezTo>
                    <a:pt x="-14835" y="43765"/>
                    <a:pt x="23905" y="-1616"/>
                    <a:pt x="65966" y="44"/>
                  </a:cubicBezTo>
                  <a:cubicBezTo>
                    <a:pt x="68733" y="44"/>
                    <a:pt x="71500" y="44"/>
                    <a:pt x="74821" y="4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39" name="Google Shape;239;p42"/>
            <p:cNvSpPr/>
            <p:nvPr/>
          </p:nvSpPr>
          <p:spPr>
            <a:xfrm>
              <a:off x="9393195" y="5880987"/>
              <a:ext cx="202278" cy="110063"/>
            </a:xfrm>
            <a:custGeom>
              <a:avLst/>
              <a:gdLst/>
              <a:ahLst/>
              <a:cxnLst/>
              <a:rect l="l" t="t" r="r" b="b"/>
              <a:pathLst>
                <a:path w="376331" h="204768" extrusionOk="0">
                  <a:moveTo>
                    <a:pt x="381193" y="140682"/>
                  </a:moveTo>
                  <a:cubicBezTo>
                    <a:pt x="359056" y="146770"/>
                    <a:pt x="337472" y="152304"/>
                    <a:pt x="315335" y="158392"/>
                  </a:cubicBezTo>
                  <a:cubicBezTo>
                    <a:pt x="269954" y="172228"/>
                    <a:pt x="225126" y="187170"/>
                    <a:pt x="179191" y="199899"/>
                  </a:cubicBezTo>
                  <a:cubicBezTo>
                    <a:pt x="132150" y="212628"/>
                    <a:pt x="85662" y="213735"/>
                    <a:pt x="43048" y="182743"/>
                  </a:cubicBezTo>
                  <a:cubicBezTo>
                    <a:pt x="-2333" y="150644"/>
                    <a:pt x="-8974" y="119652"/>
                    <a:pt x="9842" y="62649"/>
                  </a:cubicBezTo>
                  <a:cubicBezTo>
                    <a:pt x="24231" y="18928"/>
                    <a:pt x="63525" y="-4316"/>
                    <a:pt x="109459" y="665"/>
                  </a:cubicBezTo>
                  <a:cubicBezTo>
                    <a:pt x="121635" y="1772"/>
                    <a:pt x="134364" y="10073"/>
                    <a:pt x="143772" y="18928"/>
                  </a:cubicBezTo>
                  <a:cubicBezTo>
                    <a:pt x="160928" y="36084"/>
                    <a:pt x="175871" y="55454"/>
                    <a:pt x="191367" y="73717"/>
                  </a:cubicBezTo>
                  <a:cubicBezTo>
                    <a:pt x="202436" y="86446"/>
                    <a:pt x="212397" y="100282"/>
                    <a:pt x="225126" y="110797"/>
                  </a:cubicBezTo>
                  <a:cubicBezTo>
                    <a:pt x="232874" y="117438"/>
                    <a:pt x="244496" y="121312"/>
                    <a:pt x="254458" y="122419"/>
                  </a:cubicBezTo>
                  <a:cubicBezTo>
                    <a:pt x="296519" y="127400"/>
                    <a:pt x="338579" y="130720"/>
                    <a:pt x="380639" y="134595"/>
                  </a:cubicBezTo>
                  <a:cubicBezTo>
                    <a:pt x="380639" y="137362"/>
                    <a:pt x="381193" y="139022"/>
                    <a:pt x="381193" y="14068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0" name="Google Shape;240;p42"/>
            <p:cNvSpPr/>
            <p:nvPr/>
          </p:nvSpPr>
          <p:spPr>
            <a:xfrm>
              <a:off x="9781415" y="6008508"/>
              <a:ext cx="151708" cy="113038"/>
            </a:xfrm>
            <a:custGeom>
              <a:avLst/>
              <a:gdLst/>
              <a:ahLst/>
              <a:cxnLst/>
              <a:rect l="l" t="t" r="r" b="b"/>
              <a:pathLst>
                <a:path w="282248" h="210303" extrusionOk="0">
                  <a:moveTo>
                    <a:pt x="160885" y="142889"/>
                  </a:moveTo>
                  <a:cubicBezTo>
                    <a:pt x="192984" y="161705"/>
                    <a:pt x="231170" y="152297"/>
                    <a:pt x="268803" y="163919"/>
                  </a:cubicBezTo>
                  <a:cubicBezTo>
                    <a:pt x="253861" y="168347"/>
                    <a:pt x="242239" y="171667"/>
                    <a:pt x="230617" y="174988"/>
                  </a:cubicBezTo>
                  <a:cubicBezTo>
                    <a:pt x="195197" y="185503"/>
                    <a:pt x="159778" y="196571"/>
                    <a:pt x="124359" y="207087"/>
                  </a:cubicBezTo>
                  <a:cubicBezTo>
                    <a:pt x="87279" y="218155"/>
                    <a:pt x="52413" y="214281"/>
                    <a:pt x="21421" y="188823"/>
                  </a:cubicBezTo>
                  <a:cubicBezTo>
                    <a:pt x="6478" y="176648"/>
                    <a:pt x="-4037" y="162259"/>
                    <a:pt x="1497" y="140675"/>
                  </a:cubicBezTo>
                  <a:cubicBezTo>
                    <a:pt x="3711" y="133481"/>
                    <a:pt x="4264" y="125732"/>
                    <a:pt x="5371" y="118538"/>
                  </a:cubicBezTo>
                  <a:cubicBezTo>
                    <a:pt x="10352" y="77584"/>
                    <a:pt x="71229" y="44932"/>
                    <a:pt x="111076" y="82565"/>
                  </a:cubicBezTo>
                  <a:cubicBezTo>
                    <a:pt x="110523" y="76477"/>
                    <a:pt x="111629" y="71496"/>
                    <a:pt x="109969" y="68176"/>
                  </a:cubicBezTo>
                  <a:cubicBezTo>
                    <a:pt x="100561" y="49359"/>
                    <a:pt x="99454" y="30543"/>
                    <a:pt x="114397" y="15047"/>
                  </a:cubicBezTo>
                  <a:cubicBezTo>
                    <a:pt x="130999" y="-2663"/>
                    <a:pt x="152583" y="-2110"/>
                    <a:pt x="174167" y="3425"/>
                  </a:cubicBezTo>
                  <a:cubicBezTo>
                    <a:pt x="201285" y="10619"/>
                    <a:pt x="221762" y="28329"/>
                    <a:pt x="236151" y="51573"/>
                  </a:cubicBezTo>
                  <a:cubicBezTo>
                    <a:pt x="252754" y="78691"/>
                    <a:pt x="267143" y="106916"/>
                    <a:pt x="282086" y="135141"/>
                  </a:cubicBezTo>
                  <a:cubicBezTo>
                    <a:pt x="284853" y="140675"/>
                    <a:pt x="283746" y="147870"/>
                    <a:pt x="284299" y="154511"/>
                  </a:cubicBezTo>
                  <a:cubicBezTo>
                    <a:pt x="278212" y="154511"/>
                    <a:pt x="272124" y="155618"/>
                    <a:pt x="266590" y="154511"/>
                  </a:cubicBezTo>
                  <a:cubicBezTo>
                    <a:pt x="230617" y="151190"/>
                    <a:pt x="195751" y="147316"/>
                    <a:pt x="160885" y="14288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1" name="Google Shape;241;p42"/>
            <p:cNvSpPr/>
            <p:nvPr/>
          </p:nvSpPr>
          <p:spPr>
            <a:xfrm>
              <a:off x="8777551" y="5976521"/>
              <a:ext cx="151708" cy="113038"/>
            </a:xfrm>
            <a:custGeom>
              <a:avLst/>
              <a:gdLst/>
              <a:ahLst/>
              <a:cxnLst/>
              <a:rect l="l" t="t" r="r" b="b"/>
              <a:pathLst>
                <a:path w="282248" h="210303" extrusionOk="0">
                  <a:moveTo>
                    <a:pt x="271725" y="158170"/>
                  </a:moveTo>
                  <a:cubicBezTo>
                    <a:pt x="268405" y="160937"/>
                    <a:pt x="265638" y="165365"/>
                    <a:pt x="261764" y="166471"/>
                  </a:cubicBezTo>
                  <a:cubicBezTo>
                    <a:pt x="211955" y="181414"/>
                    <a:pt x="162146" y="196910"/>
                    <a:pt x="111784" y="209639"/>
                  </a:cubicBezTo>
                  <a:cubicBezTo>
                    <a:pt x="77472" y="218494"/>
                    <a:pt x="47033" y="209086"/>
                    <a:pt x="18255" y="185841"/>
                  </a:cubicBezTo>
                  <a:cubicBezTo>
                    <a:pt x="-19378" y="155956"/>
                    <a:pt x="7186" y="79030"/>
                    <a:pt x="43712" y="70175"/>
                  </a:cubicBezTo>
                  <a:cubicBezTo>
                    <a:pt x="72491" y="62980"/>
                    <a:pt x="95735" y="64641"/>
                    <a:pt x="116212" y="88438"/>
                  </a:cubicBezTo>
                  <a:cubicBezTo>
                    <a:pt x="111784" y="79583"/>
                    <a:pt x="106803" y="70728"/>
                    <a:pt x="102929" y="61320"/>
                  </a:cubicBezTo>
                  <a:cubicBezTo>
                    <a:pt x="91307" y="31988"/>
                    <a:pt x="106803" y="5977"/>
                    <a:pt x="137795" y="996"/>
                  </a:cubicBezTo>
                  <a:cubicBezTo>
                    <a:pt x="159379" y="-2324"/>
                    <a:pt x="179303" y="2656"/>
                    <a:pt x="194799" y="15939"/>
                  </a:cubicBezTo>
                  <a:cubicBezTo>
                    <a:pt x="211955" y="30881"/>
                    <a:pt x="228004" y="48038"/>
                    <a:pt x="240733" y="66854"/>
                  </a:cubicBezTo>
                  <a:cubicBezTo>
                    <a:pt x="256783" y="90098"/>
                    <a:pt x="268958" y="116109"/>
                    <a:pt x="282794" y="141014"/>
                  </a:cubicBezTo>
                  <a:cubicBezTo>
                    <a:pt x="289435" y="153189"/>
                    <a:pt x="286668" y="159830"/>
                    <a:pt x="271725" y="158170"/>
                  </a:cubicBezTo>
                  <a:cubicBezTo>
                    <a:pt x="232432" y="152082"/>
                    <a:pt x="193692" y="145995"/>
                    <a:pt x="154952" y="139353"/>
                  </a:cubicBezTo>
                  <a:cubicBezTo>
                    <a:pt x="192031" y="158723"/>
                    <a:pt x="232432" y="157063"/>
                    <a:pt x="271725" y="15817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2" name="Google Shape;242;p42"/>
            <p:cNvSpPr/>
            <p:nvPr/>
          </p:nvSpPr>
          <p:spPr>
            <a:xfrm>
              <a:off x="10295719" y="5910303"/>
              <a:ext cx="151708" cy="113038"/>
            </a:xfrm>
            <a:custGeom>
              <a:avLst/>
              <a:gdLst/>
              <a:ahLst/>
              <a:cxnLst/>
              <a:rect l="l" t="t" r="r" b="b"/>
              <a:pathLst>
                <a:path w="282248" h="210303" extrusionOk="0">
                  <a:moveTo>
                    <a:pt x="152990" y="142549"/>
                  </a:moveTo>
                  <a:cubicBezTo>
                    <a:pt x="190623" y="164133"/>
                    <a:pt x="229363" y="151957"/>
                    <a:pt x="267550" y="163579"/>
                  </a:cubicBezTo>
                  <a:cubicBezTo>
                    <a:pt x="259248" y="166347"/>
                    <a:pt x="254267" y="168560"/>
                    <a:pt x="248733" y="170220"/>
                  </a:cubicBezTo>
                  <a:cubicBezTo>
                    <a:pt x="211653" y="181289"/>
                    <a:pt x="174574" y="191804"/>
                    <a:pt x="137494" y="203426"/>
                  </a:cubicBezTo>
                  <a:cubicBezTo>
                    <a:pt x="98200" y="215602"/>
                    <a:pt x="60567" y="218369"/>
                    <a:pt x="25148" y="191804"/>
                  </a:cubicBezTo>
                  <a:cubicBezTo>
                    <a:pt x="3011" y="174648"/>
                    <a:pt x="-3077" y="153618"/>
                    <a:pt x="1350" y="127606"/>
                  </a:cubicBezTo>
                  <a:cubicBezTo>
                    <a:pt x="6331" y="100488"/>
                    <a:pt x="18507" y="78905"/>
                    <a:pt x="47285" y="70603"/>
                  </a:cubicBezTo>
                  <a:cubicBezTo>
                    <a:pt x="73849" y="62855"/>
                    <a:pt x="96540" y="65069"/>
                    <a:pt x="112036" y="90527"/>
                  </a:cubicBezTo>
                  <a:cubicBezTo>
                    <a:pt x="113143" y="92740"/>
                    <a:pt x="115910" y="94401"/>
                    <a:pt x="121998" y="99382"/>
                  </a:cubicBezTo>
                  <a:cubicBezTo>
                    <a:pt x="115910" y="85546"/>
                    <a:pt x="112036" y="76691"/>
                    <a:pt x="107609" y="67283"/>
                  </a:cubicBezTo>
                  <a:cubicBezTo>
                    <a:pt x="98200" y="47359"/>
                    <a:pt x="99307" y="28543"/>
                    <a:pt x="115910" y="13047"/>
                  </a:cubicBezTo>
                  <a:cubicBezTo>
                    <a:pt x="131959" y="-1896"/>
                    <a:pt x="151883" y="-2449"/>
                    <a:pt x="171253" y="3638"/>
                  </a:cubicBezTo>
                  <a:cubicBezTo>
                    <a:pt x="195051" y="10833"/>
                    <a:pt x="215527" y="25222"/>
                    <a:pt x="228256" y="46806"/>
                  </a:cubicBezTo>
                  <a:cubicBezTo>
                    <a:pt x="247073" y="78351"/>
                    <a:pt x="263676" y="110450"/>
                    <a:pt x="281385" y="142549"/>
                  </a:cubicBezTo>
                  <a:cubicBezTo>
                    <a:pt x="283599" y="146423"/>
                    <a:pt x="284152" y="151404"/>
                    <a:pt x="286366" y="159152"/>
                  </a:cubicBezTo>
                  <a:cubicBezTo>
                    <a:pt x="263122" y="155831"/>
                    <a:pt x="242092" y="153064"/>
                    <a:pt x="220508" y="150297"/>
                  </a:cubicBezTo>
                  <a:cubicBezTo>
                    <a:pt x="200031" y="147530"/>
                    <a:pt x="179001" y="145316"/>
                    <a:pt x="152990" y="14254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3" name="Google Shape;243;p42"/>
            <p:cNvSpPr/>
            <p:nvPr/>
          </p:nvSpPr>
          <p:spPr>
            <a:xfrm>
              <a:off x="9391080" y="6526110"/>
              <a:ext cx="151708" cy="113038"/>
            </a:xfrm>
            <a:custGeom>
              <a:avLst/>
              <a:gdLst/>
              <a:ahLst/>
              <a:cxnLst/>
              <a:rect l="l" t="t" r="r" b="b"/>
              <a:pathLst>
                <a:path w="282248" h="210303" extrusionOk="0">
                  <a:moveTo>
                    <a:pt x="116165" y="86239"/>
                  </a:moveTo>
                  <a:cubicBezTo>
                    <a:pt x="112291" y="77938"/>
                    <a:pt x="108417" y="70190"/>
                    <a:pt x="105096" y="61335"/>
                  </a:cubicBezTo>
                  <a:cubicBezTo>
                    <a:pt x="92368" y="24255"/>
                    <a:pt x="115612" y="-3969"/>
                    <a:pt x="154905" y="458"/>
                  </a:cubicBezTo>
                  <a:cubicBezTo>
                    <a:pt x="185344" y="3779"/>
                    <a:pt x="209141" y="19828"/>
                    <a:pt x="225191" y="44179"/>
                  </a:cubicBezTo>
                  <a:cubicBezTo>
                    <a:pt x="246774" y="76831"/>
                    <a:pt x="264484" y="112251"/>
                    <a:pt x="283854" y="146563"/>
                  </a:cubicBezTo>
                  <a:cubicBezTo>
                    <a:pt x="285515" y="149330"/>
                    <a:pt x="284961" y="153205"/>
                    <a:pt x="285515" y="158739"/>
                  </a:cubicBezTo>
                  <a:cubicBezTo>
                    <a:pt x="226851" y="175895"/>
                    <a:pt x="168187" y="193605"/>
                    <a:pt x="109524" y="209654"/>
                  </a:cubicBezTo>
                  <a:cubicBezTo>
                    <a:pt x="73551" y="219062"/>
                    <a:pt x="42559" y="208547"/>
                    <a:pt x="15994" y="182536"/>
                  </a:cubicBezTo>
                  <a:cubicBezTo>
                    <a:pt x="-5036" y="162059"/>
                    <a:pt x="-1162" y="137708"/>
                    <a:pt x="4373" y="114465"/>
                  </a:cubicBezTo>
                  <a:cubicBezTo>
                    <a:pt x="10460" y="90114"/>
                    <a:pt x="27616" y="74064"/>
                    <a:pt x="53074" y="67423"/>
                  </a:cubicBezTo>
                  <a:cubicBezTo>
                    <a:pt x="77979" y="60782"/>
                    <a:pt x="96795" y="69083"/>
                    <a:pt x="112291" y="89560"/>
                  </a:cubicBezTo>
                  <a:cubicBezTo>
                    <a:pt x="113951" y="88453"/>
                    <a:pt x="115058" y="87346"/>
                    <a:pt x="116165" y="86239"/>
                  </a:cubicBezTo>
                  <a:close/>
                  <a:moveTo>
                    <a:pt x="260610" y="155972"/>
                  </a:moveTo>
                  <a:cubicBezTo>
                    <a:pt x="226851" y="151544"/>
                    <a:pt x="193092" y="147670"/>
                    <a:pt x="159333" y="143243"/>
                  </a:cubicBezTo>
                  <a:cubicBezTo>
                    <a:pt x="191985" y="158739"/>
                    <a:pt x="226851" y="154311"/>
                    <a:pt x="260610" y="15597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4" name="Google Shape;244;p42"/>
            <p:cNvSpPr/>
            <p:nvPr/>
          </p:nvSpPr>
          <p:spPr>
            <a:xfrm>
              <a:off x="9980796" y="6538405"/>
              <a:ext cx="151708" cy="113038"/>
            </a:xfrm>
            <a:custGeom>
              <a:avLst/>
              <a:gdLst/>
              <a:ahLst/>
              <a:cxnLst/>
              <a:rect l="l" t="t" r="r" b="b"/>
              <a:pathLst>
                <a:path w="282248" h="210303" extrusionOk="0">
                  <a:moveTo>
                    <a:pt x="103454" y="72203"/>
                  </a:moveTo>
                  <a:cubicBezTo>
                    <a:pt x="101240" y="64455"/>
                    <a:pt x="100133" y="59474"/>
                    <a:pt x="98473" y="55047"/>
                  </a:cubicBezTo>
                  <a:cubicBezTo>
                    <a:pt x="89618" y="29035"/>
                    <a:pt x="105667" y="3578"/>
                    <a:pt x="132785" y="811"/>
                  </a:cubicBezTo>
                  <a:cubicBezTo>
                    <a:pt x="159903" y="-2510"/>
                    <a:pt x="185361" y="4131"/>
                    <a:pt x="201964" y="25162"/>
                  </a:cubicBezTo>
                  <a:cubicBezTo>
                    <a:pt x="225208" y="55047"/>
                    <a:pt x="245131" y="87699"/>
                    <a:pt x="265608" y="119798"/>
                  </a:cubicBezTo>
                  <a:cubicBezTo>
                    <a:pt x="272249" y="129760"/>
                    <a:pt x="276677" y="140828"/>
                    <a:pt x="283871" y="154664"/>
                  </a:cubicBezTo>
                  <a:cubicBezTo>
                    <a:pt x="267268" y="160752"/>
                    <a:pt x="253433" y="166286"/>
                    <a:pt x="239044" y="170713"/>
                  </a:cubicBezTo>
                  <a:cubicBezTo>
                    <a:pt x="195876" y="183442"/>
                    <a:pt x="153262" y="197278"/>
                    <a:pt x="109541" y="207793"/>
                  </a:cubicBezTo>
                  <a:cubicBezTo>
                    <a:pt x="75782" y="216095"/>
                    <a:pt x="43683" y="210007"/>
                    <a:pt x="18225" y="182889"/>
                  </a:cubicBezTo>
                  <a:cubicBezTo>
                    <a:pt x="-5019" y="157985"/>
                    <a:pt x="-6125" y="119245"/>
                    <a:pt x="15458" y="91573"/>
                  </a:cubicBezTo>
                  <a:cubicBezTo>
                    <a:pt x="35382" y="66115"/>
                    <a:pt x="64160" y="58921"/>
                    <a:pt x="103454" y="72203"/>
                  </a:cubicBezTo>
                  <a:close/>
                  <a:moveTo>
                    <a:pt x="170418" y="145256"/>
                  </a:moveTo>
                  <a:cubicBezTo>
                    <a:pt x="169865" y="146916"/>
                    <a:pt x="169865" y="148576"/>
                    <a:pt x="169311" y="150237"/>
                  </a:cubicBezTo>
                  <a:cubicBezTo>
                    <a:pt x="189235" y="151897"/>
                    <a:pt x="209712" y="153557"/>
                    <a:pt x="229635" y="154664"/>
                  </a:cubicBezTo>
                  <a:cubicBezTo>
                    <a:pt x="229635" y="153557"/>
                    <a:pt x="229635" y="152450"/>
                    <a:pt x="229635" y="151343"/>
                  </a:cubicBezTo>
                  <a:cubicBezTo>
                    <a:pt x="210265" y="149683"/>
                    <a:pt x="190342" y="147469"/>
                    <a:pt x="170418" y="14525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5" name="Google Shape;245;p42"/>
            <p:cNvSpPr/>
            <p:nvPr/>
          </p:nvSpPr>
          <p:spPr>
            <a:xfrm>
              <a:off x="9469225" y="5831857"/>
              <a:ext cx="139810" cy="118987"/>
            </a:xfrm>
            <a:custGeom>
              <a:avLst/>
              <a:gdLst/>
              <a:ahLst/>
              <a:cxnLst/>
              <a:rect l="l" t="t" r="r" b="b"/>
              <a:pathLst>
                <a:path w="260111" h="221371" extrusionOk="0">
                  <a:moveTo>
                    <a:pt x="0" y="62808"/>
                  </a:moveTo>
                  <a:cubicBezTo>
                    <a:pt x="0" y="33477"/>
                    <a:pt x="19923" y="8572"/>
                    <a:pt x="46488" y="3038"/>
                  </a:cubicBezTo>
                  <a:cubicBezTo>
                    <a:pt x="97403" y="-8031"/>
                    <a:pt x="139464" y="11893"/>
                    <a:pt x="167135" y="50633"/>
                  </a:cubicBezTo>
                  <a:cubicBezTo>
                    <a:pt x="202002" y="99888"/>
                    <a:pt x="228566" y="154678"/>
                    <a:pt x="258451" y="207807"/>
                  </a:cubicBezTo>
                  <a:cubicBezTo>
                    <a:pt x="260665" y="211681"/>
                    <a:pt x="261218" y="218875"/>
                    <a:pt x="259005" y="222196"/>
                  </a:cubicBezTo>
                  <a:cubicBezTo>
                    <a:pt x="257345" y="224963"/>
                    <a:pt x="249596" y="224963"/>
                    <a:pt x="245169" y="224410"/>
                  </a:cubicBezTo>
                  <a:cubicBezTo>
                    <a:pt x="214730" y="219982"/>
                    <a:pt x="184845" y="215555"/>
                    <a:pt x="154407" y="210574"/>
                  </a:cubicBezTo>
                  <a:cubicBezTo>
                    <a:pt x="152193" y="210020"/>
                    <a:pt x="149979" y="210020"/>
                    <a:pt x="147212" y="210020"/>
                  </a:cubicBezTo>
                  <a:cubicBezTo>
                    <a:pt x="112346" y="208360"/>
                    <a:pt x="81354" y="202273"/>
                    <a:pt x="59770" y="167960"/>
                  </a:cubicBezTo>
                  <a:cubicBezTo>
                    <a:pt x="39847" y="136968"/>
                    <a:pt x="13282" y="110403"/>
                    <a:pt x="2767" y="73877"/>
                  </a:cubicBezTo>
                  <a:cubicBezTo>
                    <a:pt x="1660" y="69450"/>
                    <a:pt x="553" y="65022"/>
                    <a:pt x="0" y="628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6" name="Google Shape;246;p42"/>
            <p:cNvSpPr/>
            <p:nvPr/>
          </p:nvSpPr>
          <p:spPr>
            <a:xfrm>
              <a:off x="10383019" y="6065148"/>
              <a:ext cx="136835" cy="104114"/>
            </a:xfrm>
            <a:custGeom>
              <a:avLst/>
              <a:gdLst/>
              <a:ahLst/>
              <a:cxnLst/>
              <a:rect l="l" t="t" r="r" b="b"/>
              <a:pathLst>
                <a:path w="254577" h="193700" extrusionOk="0">
                  <a:moveTo>
                    <a:pt x="125485" y="107716"/>
                  </a:moveTo>
                  <a:cubicBezTo>
                    <a:pt x="117184" y="94434"/>
                    <a:pt x="107222" y="81705"/>
                    <a:pt x="100028" y="67315"/>
                  </a:cubicBezTo>
                  <a:cubicBezTo>
                    <a:pt x="91172" y="50159"/>
                    <a:pt x="86192" y="31896"/>
                    <a:pt x="101134" y="15847"/>
                  </a:cubicBezTo>
                  <a:cubicBezTo>
                    <a:pt x="116077" y="-756"/>
                    <a:pt x="136554" y="-4077"/>
                    <a:pt x="155370" y="4778"/>
                  </a:cubicBezTo>
                  <a:cubicBezTo>
                    <a:pt x="172527" y="13079"/>
                    <a:pt x="191343" y="23595"/>
                    <a:pt x="202412" y="38537"/>
                  </a:cubicBezTo>
                  <a:cubicBezTo>
                    <a:pt x="222335" y="65102"/>
                    <a:pt x="237278" y="95540"/>
                    <a:pt x="253881" y="124872"/>
                  </a:cubicBezTo>
                  <a:cubicBezTo>
                    <a:pt x="257201" y="130406"/>
                    <a:pt x="257201" y="138154"/>
                    <a:pt x="259415" y="146456"/>
                  </a:cubicBezTo>
                  <a:cubicBezTo>
                    <a:pt x="205179" y="163059"/>
                    <a:pt x="153157" y="180768"/>
                    <a:pt x="99474" y="194604"/>
                  </a:cubicBezTo>
                  <a:cubicBezTo>
                    <a:pt x="65161" y="203459"/>
                    <a:pt x="32509" y="195711"/>
                    <a:pt x="9265" y="165272"/>
                  </a:cubicBezTo>
                  <a:cubicBezTo>
                    <a:pt x="-4571" y="147563"/>
                    <a:pt x="-2911" y="111590"/>
                    <a:pt x="14246" y="87239"/>
                  </a:cubicBezTo>
                  <a:cubicBezTo>
                    <a:pt x="25868" y="70636"/>
                    <a:pt x="60181" y="57907"/>
                    <a:pt x="77890" y="65102"/>
                  </a:cubicBezTo>
                  <a:cubicBezTo>
                    <a:pt x="85638" y="68422"/>
                    <a:pt x="92279" y="74510"/>
                    <a:pt x="97814" y="81151"/>
                  </a:cubicBezTo>
                  <a:cubicBezTo>
                    <a:pt x="106115" y="90559"/>
                    <a:pt x="113863" y="100521"/>
                    <a:pt x="121611" y="110483"/>
                  </a:cubicBezTo>
                  <a:cubicBezTo>
                    <a:pt x="123271" y="109376"/>
                    <a:pt x="124378" y="108269"/>
                    <a:pt x="125485" y="107716"/>
                  </a:cubicBezTo>
                  <a:close/>
                  <a:moveTo>
                    <a:pt x="232850" y="148670"/>
                  </a:moveTo>
                  <a:cubicBezTo>
                    <a:pt x="232850" y="147009"/>
                    <a:pt x="232850" y="144795"/>
                    <a:pt x="233404" y="143135"/>
                  </a:cubicBezTo>
                  <a:cubicBezTo>
                    <a:pt x="217354" y="140922"/>
                    <a:pt x="201858" y="139261"/>
                    <a:pt x="185809" y="136494"/>
                  </a:cubicBezTo>
                  <a:cubicBezTo>
                    <a:pt x="169759" y="134280"/>
                    <a:pt x="154263" y="130960"/>
                    <a:pt x="133787" y="127639"/>
                  </a:cubicBezTo>
                  <a:cubicBezTo>
                    <a:pt x="166439" y="150883"/>
                    <a:pt x="200751" y="143135"/>
                    <a:pt x="232850" y="14867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7" name="Google Shape;247;p42"/>
            <p:cNvSpPr/>
            <p:nvPr/>
          </p:nvSpPr>
          <p:spPr>
            <a:xfrm>
              <a:off x="9215422" y="6609588"/>
              <a:ext cx="130886" cy="95190"/>
            </a:xfrm>
            <a:custGeom>
              <a:avLst/>
              <a:gdLst/>
              <a:ahLst/>
              <a:cxnLst/>
              <a:rect l="l" t="t" r="r" b="b"/>
              <a:pathLst>
                <a:path w="243508" h="177097" extrusionOk="0">
                  <a:moveTo>
                    <a:pt x="126660" y="110124"/>
                  </a:moveTo>
                  <a:cubicBezTo>
                    <a:pt x="118358" y="99055"/>
                    <a:pt x="110057" y="87987"/>
                    <a:pt x="102862" y="76364"/>
                  </a:cubicBezTo>
                  <a:cubicBezTo>
                    <a:pt x="96774" y="66956"/>
                    <a:pt x="91240" y="57548"/>
                    <a:pt x="87919" y="47033"/>
                  </a:cubicBezTo>
                  <a:cubicBezTo>
                    <a:pt x="80171" y="24342"/>
                    <a:pt x="94007" y="3312"/>
                    <a:pt x="117804" y="545"/>
                  </a:cubicBezTo>
                  <a:cubicBezTo>
                    <a:pt x="141602" y="-2222"/>
                    <a:pt x="163186" y="5526"/>
                    <a:pt x="176468" y="24342"/>
                  </a:cubicBezTo>
                  <a:cubicBezTo>
                    <a:pt x="200266" y="58655"/>
                    <a:pt x="220742" y="95181"/>
                    <a:pt x="243986" y="133368"/>
                  </a:cubicBezTo>
                  <a:cubicBezTo>
                    <a:pt x="232918" y="138349"/>
                    <a:pt x="227383" y="141669"/>
                    <a:pt x="220742" y="143883"/>
                  </a:cubicBezTo>
                  <a:cubicBezTo>
                    <a:pt x="181449" y="155505"/>
                    <a:pt x="142155" y="167127"/>
                    <a:pt x="102309" y="177642"/>
                  </a:cubicBezTo>
                  <a:cubicBezTo>
                    <a:pt x="67996" y="186497"/>
                    <a:pt x="35897" y="182070"/>
                    <a:pt x="10993" y="153291"/>
                  </a:cubicBezTo>
                  <a:cubicBezTo>
                    <a:pt x="-11144" y="127834"/>
                    <a:pt x="2138" y="76918"/>
                    <a:pt x="33130" y="63636"/>
                  </a:cubicBezTo>
                  <a:cubicBezTo>
                    <a:pt x="59141" y="53121"/>
                    <a:pt x="75744" y="56994"/>
                    <a:pt x="94560" y="79132"/>
                  </a:cubicBezTo>
                  <a:cubicBezTo>
                    <a:pt x="103969" y="90754"/>
                    <a:pt x="113377" y="101822"/>
                    <a:pt x="123339" y="113444"/>
                  </a:cubicBezTo>
                  <a:cubicBezTo>
                    <a:pt x="124446" y="111784"/>
                    <a:pt x="125553" y="110677"/>
                    <a:pt x="126660" y="110124"/>
                  </a:cubicBezTo>
                  <a:close/>
                  <a:moveTo>
                    <a:pt x="131640" y="121192"/>
                  </a:moveTo>
                  <a:cubicBezTo>
                    <a:pt x="157651" y="137242"/>
                    <a:pt x="186983" y="133368"/>
                    <a:pt x="215761" y="133368"/>
                  </a:cubicBezTo>
                  <a:cubicBezTo>
                    <a:pt x="187537" y="129494"/>
                    <a:pt x="159312" y="125066"/>
                    <a:pt x="131640" y="12119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8" name="Google Shape;248;p42"/>
            <p:cNvSpPr/>
            <p:nvPr/>
          </p:nvSpPr>
          <p:spPr>
            <a:xfrm>
              <a:off x="8860774" y="6051366"/>
              <a:ext cx="62468" cy="8924"/>
            </a:xfrm>
            <a:custGeom>
              <a:avLst/>
              <a:gdLst/>
              <a:ahLst/>
              <a:cxnLst/>
              <a:rect l="l" t="t" r="r" b="b"/>
              <a:pathLst>
                <a:path w="116220" h="16602" extrusionOk="0">
                  <a:moveTo>
                    <a:pt x="116773" y="18817"/>
                  </a:moveTo>
                  <a:cubicBezTo>
                    <a:pt x="76927" y="17710"/>
                    <a:pt x="37080" y="19370"/>
                    <a:pt x="0" y="0"/>
                  </a:cubicBezTo>
                  <a:cubicBezTo>
                    <a:pt x="39293" y="6641"/>
                    <a:pt x="78033" y="12729"/>
                    <a:pt x="116773" y="18817"/>
                  </a:cubicBezTo>
                  <a:cubicBezTo>
                    <a:pt x="116773" y="19370"/>
                    <a:pt x="116773" y="18817"/>
                    <a:pt x="116773" y="1881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49" name="Google Shape;249;p42"/>
            <p:cNvSpPr/>
            <p:nvPr/>
          </p:nvSpPr>
          <p:spPr>
            <a:xfrm>
              <a:off x="9476656" y="6603045"/>
              <a:ext cx="53544" cy="5949"/>
            </a:xfrm>
            <a:custGeom>
              <a:avLst/>
              <a:gdLst/>
              <a:ahLst/>
              <a:cxnLst/>
              <a:rect l="l" t="t" r="r" b="b"/>
              <a:pathLst>
                <a:path w="99617" h="11068" extrusionOk="0">
                  <a:moveTo>
                    <a:pt x="101277" y="12729"/>
                  </a:moveTo>
                  <a:cubicBezTo>
                    <a:pt x="66965" y="11069"/>
                    <a:pt x="32652" y="15496"/>
                    <a:pt x="0" y="0"/>
                  </a:cubicBezTo>
                  <a:cubicBezTo>
                    <a:pt x="33759" y="4428"/>
                    <a:pt x="67518" y="8301"/>
                    <a:pt x="101277" y="1272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0" name="Google Shape;250;p42"/>
            <p:cNvSpPr/>
            <p:nvPr/>
          </p:nvSpPr>
          <p:spPr>
            <a:xfrm>
              <a:off x="10072028" y="6616420"/>
              <a:ext cx="29746" cy="2975"/>
            </a:xfrm>
            <a:custGeom>
              <a:avLst/>
              <a:gdLst/>
              <a:ahLst/>
              <a:cxnLst/>
              <a:rect l="l" t="t" r="r" b="b"/>
              <a:pathLst>
                <a:path w="55342" h="5534" extrusionOk="0">
                  <a:moveTo>
                    <a:pt x="553" y="0"/>
                  </a:moveTo>
                  <a:cubicBezTo>
                    <a:pt x="20477" y="2214"/>
                    <a:pt x="40400" y="4428"/>
                    <a:pt x="60324" y="6088"/>
                  </a:cubicBezTo>
                  <a:cubicBezTo>
                    <a:pt x="60324" y="7195"/>
                    <a:pt x="60324" y="8301"/>
                    <a:pt x="60324" y="9408"/>
                  </a:cubicBezTo>
                  <a:cubicBezTo>
                    <a:pt x="40400" y="7748"/>
                    <a:pt x="19923" y="6088"/>
                    <a:pt x="0" y="4981"/>
                  </a:cubicBezTo>
                  <a:cubicBezTo>
                    <a:pt x="0" y="3321"/>
                    <a:pt x="553" y="1661"/>
                    <a:pt x="553"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1" name="Google Shape;251;p42"/>
            <p:cNvSpPr/>
            <p:nvPr/>
          </p:nvSpPr>
          <p:spPr>
            <a:xfrm>
              <a:off x="10454577" y="6133999"/>
              <a:ext cx="53544" cy="8924"/>
            </a:xfrm>
            <a:custGeom>
              <a:avLst/>
              <a:gdLst/>
              <a:ahLst/>
              <a:cxnLst/>
              <a:rect l="l" t="t" r="r" b="b"/>
              <a:pathLst>
                <a:path w="99617" h="16602" extrusionOk="0">
                  <a:moveTo>
                    <a:pt x="99617" y="20477"/>
                  </a:moveTo>
                  <a:cubicBezTo>
                    <a:pt x="68072" y="14943"/>
                    <a:pt x="33759" y="22691"/>
                    <a:pt x="0" y="0"/>
                  </a:cubicBezTo>
                  <a:cubicBezTo>
                    <a:pt x="20477" y="3321"/>
                    <a:pt x="36526" y="6641"/>
                    <a:pt x="52022" y="8855"/>
                  </a:cubicBezTo>
                  <a:cubicBezTo>
                    <a:pt x="68072" y="11069"/>
                    <a:pt x="83568" y="13282"/>
                    <a:pt x="99617" y="15496"/>
                  </a:cubicBezTo>
                  <a:cubicBezTo>
                    <a:pt x="99617" y="16603"/>
                    <a:pt x="99617" y="18817"/>
                    <a:pt x="99617" y="2047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2" name="Google Shape;252;p42"/>
            <p:cNvSpPr/>
            <p:nvPr/>
          </p:nvSpPr>
          <p:spPr>
            <a:xfrm>
              <a:off x="9286124" y="6674679"/>
              <a:ext cx="44620" cy="5949"/>
            </a:xfrm>
            <a:custGeom>
              <a:avLst/>
              <a:gdLst/>
              <a:ahLst/>
              <a:cxnLst/>
              <a:rect l="l" t="t" r="r" b="b"/>
              <a:pathLst>
                <a:path w="83014" h="11068" extrusionOk="0">
                  <a:moveTo>
                    <a:pt x="0" y="0"/>
                  </a:moveTo>
                  <a:cubicBezTo>
                    <a:pt x="28225" y="3874"/>
                    <a:pt x="55897" y="8301"/>
                    <a:pt x="84121" y="12176"/>
                  </a:cubicBezTo>
                  <a:cubicBezTo>
                    <a:pt x="54790" y="12176"/>
                    <a:pt x="25458" y="16049"/>
                    <a:pt x="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grpSp>
        <p:nvGrpSpPr>
          <p:cNvPr id="253" name="Google Shape;253;p42"/>
          <p:cNvGrpSpPr/>
          <p:nvPr/>
        </p:nvGrpSpPr>
        <p:grpSpPr>
          <a:xfrm flipH="1">
            <a:off x="7942252" y="3672426"/>
            <a:ext cx="1020793" cy="1355995"/>
            <a:chOff x="457481" y="3133210"/>
            <a:chExt cx="2534243" cy="3366423"/>
          </a:xfrm>
        </p:grpSpPr>
        <p:sp>
          <p:nvSpPr>
            <p:cNvPr id="254" name="Google Shape;254;p42"/>
            <p:cNvSpPr/>
            <p:nvPr/>
          </p:nvSpPr>
          <p:spPr>
            <a:xfrm>
              <a:off x="827009" y="3133210"/>
              <a:ext cx="1588341" cy="2003413"/>
            </a:xfrm>
            <a:custGeom>
              <a:avLst/>
              <a:gdLst/>
              <a:ahLst/>
              <a:cxnLst/>
              <a:rect l="l" t="t" r="r" b="b"/>
              <a:pathLst>
                <a:path w="1588341" h="2003413" extrusionOk="0">
                  <a:moveTo>
                    <a:pt x="687060" y="478632"/>
                  </a:moveTo>
                  <a:cubicBezTo>
                    <a:pt x="683186" y="472544"/>
                    <a:pt x="679312" y="466456"/>
                    <a:pt x="675992" y="459815"/>
                  </a:cubicBezTo>
                  <a:cubicBezTo>
                    <a:pt x="631718" y="372373"/>
                    <a:pt x="579142" y="290466"/>
                    <a:pt x="513837" y="217967"/>
                  </a:cubicBezTo>
                  <a:cubicBezTo>
                    <a:pt x="468456" y="167605"/>
                    <a:pt x="416434" y="126651"/>
                    <a:pt x="350022" y="107281"/>
                  </a:cubicBezTo>
                  <a:cubicBezTo>
                    <a:pt x="284164" y="88464"/>
                    <a:pt x="226054" y="105067"/>
                    <a:pt x="181226" y="156536"/>
                  </a:cubicBezTo>
                  <a:cubicBezTo>
                    <a:pt x="146360" y="196383"/>
                    <a:pt x="136952" y="246745"/>
                    <a:pt x="138612" y="298214"/>
                  </a:cubicBezTo>
                  <a:cubicBezTo>
                    <a:pt x="140273" y="356877"/>
                    <a:pt x="141379" y="414987"/>
                    <a:pt x="146914" y="473651"/>
                  </a:cubicBezTo>
                  <a:cubicBezTo>
                    <a:pt x="150788" y="516265"/>
                    <a:pt x="159089" y="558879"/>
                    <a:pt x="169051" y="600386"/>
                  </a:cubicBezTo>
                  <a:cubicBezTo>
                    <a:pt x="184547" y="661263"/>
                    <a:pt x="201703" y="722141"/>
                    <a:pt x="221627" y="781911"/>
                  </a:cubicBezTo>
                  <a:cubicBezTo>
                    <a:pt x="240443" y="837254"/>
                    <a:pt x="264794" y="890936"/>
                    <a:pt x="285824" y="945172"/>
                  </a:cubicBezTo>
                  <a:cubicBezTo>
                    <a:pt x="310729" y="1008817"/>
                    <a:pt x="345041" y="1066927"/>
                    <a:pt x="384888" y="1122270"/>
                  </a:cubicBezTo>
                  <a:cubicBezTo>
                    <a:pt x="434143" y="1189235"/>
                    <a:pt x="491700" y="1247898"/>
                    <a:pt x="564753" y="1288298"/>
                  </a:cubicBezTo>
                  <a:cubicBezTo>
                    <a:pt x="621202" y="1319844"/>
                    <a:pt x="680973" y="1325378"/>
                    <a:pt x="741296" y="1304348"/>
                  </a:cubicBezTo>
                  <a:cubicBezTo>
                    <a:pt x="804387" y="1282211"/>
                    <a:pt x="865818" y="1256753"/>
                    <a:pt x="927249" y="1231295"/>
                  </a:cubicBezTo>
                  <a:cubicBezTo>
                    <a:pt x="1037934" y="1185361"/>
                    <a:pt x="1151387" y="1155476"/>
                    <a:pt x="1272035" y="1158243"/>
                  </a:cubicBezTo>
                  <a:cubicBezTo>
                    <a:pt x="1347855" y="1160456"/>
                    <a:pt x="1420907" y="1174292"/>
                    <a:pt x="1485105" y="1217460"/>
                  </a:cubicBezTo>
                  <a:cubicBezTo>
                    <a:pt x="1553730" y="1263394"/>
                    <a:pt x="1585276" y="1329252"/>
                    <a:pt x="1589703" y="1410053"/>
                  </a:cubicBezTo>
                  <a:cubicBezTo>
                    <a:pt x="1595238" y="1510777"/>
                    <a:pt x="1565906" y="1602093"/>
                    <a:pt x="1515544" y="1687874"/>
                  </a:cubicBezTo>
                  <a:cubicBezTo>
                    <a:pt x="1455773" y="1789152"/>
                    <a:pt x="1384381" y="1880468"/>
                    <a:pt x="1291958" y="1953520"/>
                  </a:cubicBezTo>
                  <a:cubicBezTo>
                    <a:pt x="1260413" y="1978425"/>
                    <a:pt x="1225547" y="1999455"/>
                    <a:pt x="1182379" y="2007203"/>
                  </a:cubicBezTo>
                  <a:cubicBezTo>
                    <a:pt x="1197876" y="1985066"/>
                    <a:pt x="1213372" y="1962375"/>
                    <a:pt x="1229421" y="1940238"/>
                  </a:cubicBezTo>
                  <a:cubicBezTo>
                    <a:pt x="1272588" y="1883235"/>
                    <a:pt x="1318523" y="1828445"/>
                    <a:pt x="1358923" y="1770335"/>
                  </a:cubicBezTo>
                  <a:cubicBezTo>
                    <a:pt x="1421461" y="1680680"/>
                    <a:pt x="1459647" y="1582169"/>
                    <a:pt x="1453006" y="1470930"/>
                  </a:cubicBezTo>
                  <a:cubicBezTo>
                    <a:pt x="1451346" y="1442152"/>
                    <a:pt x="1448025" y="1412820"/>
                    <a:pt x="1441938" y="1385149"/>
                  </a:cubicBezTo>
                  <a:cubicBezTo>
                    <a:pt x="1439170" y="1371866"/>
                    <a:pt x="1429209" y="1359137"/>
                    <a:pt x="1420907" y="1348069"/>
                  </a:cubicBezTo>
                  <a:cubicBezTo>
                    <a:pt x="1386041" y="1302688"/>
                    <a:pt x="1337893" y="1279444"/>
                    <a:pt x="1283104" y="1266715"/>
                  </a:cubicBezTo>
                  <a:cubicBezTo>
                    <a:pt x="1216692" y="1251772"/>
                    <a:pt x="1150834" y="1260627"/>
                    <a:pt x="1087190" y="1278890"/>
                  </a:cubicBezTo>
                  <a:cubicBezTo>
                    <a:pt x="1010816" y="1301027"/>
                    <a:pt x="936657" y="1329252"/>
                    <a:pt x="860837" y="1353050"/>
                  </a:cubicBezTo>
                  <a:cubicBezTo>
                    <a:pt x="715285" y="1398984"/>
                    <a:pt x="581356" y="1375740"/>
                    <a:pt x="460155" y="1282211"/>
                  </a:cubicBezTo>
                  <a:cubicBezTo>
                    <a:pt x="385995" y="1224654"/>
                    <a:pt x="328992" y="1151602"/>
                    <a:pt x="279737" y="1072461"/>
                  </a:cubicBezTo>
                  <a:cubicBezTo>
                    <a:pt x="222180" y="980592"/>
                    <a:pt x="174585" y="883742"/>
                    <a:pt x="138059" y="782464"/>
                  </a:cubicBezTo>
                  <a:cubicBezTo>
                    <a:pt x="103193" y="686168"/>
                    <a:pt x="73308" y="588211"/>
                    <a:pt x="39548" y="491361"/>
                  </a:cubicBezTo>
                  <a:cubicBezTo>
                    <a:pt x="19625" y="432697"/>
                    <a:pt x="4682" y="372927"/>
                    <a:pt x="1362" y="311496"/>
                  </a:cubicBezTo>
                  <a:cubicBezTo>
                    <a:pt x="-1959" y="258921"/>
                    <a:pt x="1362" y="206345"/>
                    <a:pt x="5236" y="153769"/>
                  </a:cubicBezTo>
                  <a:cubicBezTo>
                    <a:pt x="10217" y="90678"/>
                    <a:pt x="49510" y="50278"/>
                    <a:pt x="102639" y="23713"/>
                  </a:cubicBezTo>
                  <a:cubicBezTo>
                    <a:pt x="161856" y="-6172"/>
                    <a:pt x="222733" y="-6725"/>
                    <a:pt x="286378" y="15965"/>
                  </a:cubicBezTo>
                  <a:cubicBezTo>
                    <a:pt x="435250" y="70201"/>
                    <a:pt x="538188" y="175906"/>
                    <a:pt x="622309" y="305409"/>
                  </a:cubicBezTo>
                  <a:cubicBezTo>
                    <a:pt x="651641" y="351343"/>
                    <a:pt x="674885" y="399492"/>
                    <a:pt x="686507" y="453174"/>
                  </a:cubicBezTo>
                  <a:cubicBezTo>
                    <a:pt x="688167" y="461476"/>
                    <a:pt x="688167" y="469777"/>
                    <a:pt x="689274" y="478078"/>
                  </a:cubicBezTo>
                  <a:cubicBezTo>
                    <a:pt x="689274" y="478078"/>
                    <a:pt x="688167" y="478632"/>
                    <a:pt x="687060" y="47863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5" name="Google Shape;255;p42"/>
            <p:cNvSpPr/>
            <p:nvPr/>
          </p:nvSpPr>
          <p:spPr>
            <a:xfrm>
              <a:off x="694564" y="5055184"/>
              <a:ext cx="2003413" cy="1444449"/>
            </a:xfrm>
            <a:custGeom>
              <a:avLst/>
              <a:gdLst/>
              <a:ahLst/>
              <a:cxnLst/>
              <a:rect l="l" t="t" r="r" b="b"/>
              <a:pathLst>
                <a:path w="2003413" h="1444449" extrusionOk="0">
                  <a:moveTo>
                    <a:pt x="293748" y="0"/>
                  </a:moveTo>
                  <a:cubicBezTo>
                    <a:pt x="304816" y="40954"/>
                    <a:pt x="314225" y="81908"/>
                    <a:pt x="327507" y="121754"/>
                  </a:cubicBezTo>
                  <a:cubicBezTo>
                    <a:pt x="349644" y="189273"/>
                    <a:pt x="370121" y="258451"/>
                    <a:pt x="399453" y="322649"/>
                  </a:cubicBezTo>
                  <a:cubicBezTo>
                    <a:pt x="434319" y="397362"/>
                    <a:pt x="472505" y="472075"/>
                    <a:pt x="519547" y="539593"/>
                  </a:cubicBezTo>
                  <a:cubicBezTo>
                    <a:pt x="591493" y="644191"/>
                    <a:pt x="681148" y="732740"/>
                    <a:pt x="797368" y="791957"/>
                  </a:cubicBezTo>
                  <a:cubicBezTo>
                    <a:pt x="845517" y="816308"/>
                    <a:pt x="890344" y="846193"/>
                    <a:pt x="936832" y="873864"/>
                  </a:cubicBezTo>
                  <a:cubicBezTo>
                    <a:pt x="941813" y="876632"/>
                    <a:pt x="946241" y="879952"/>
                    <a:pt x="948454" y="881059"/>
                  </a:cubicBezTo>
                  <a:cubicBezTo>
                    <a:pt x="961183" y="848960"/>
                    <a:pt x="970591" y="815754"/>
                    <a:pt x="986641" y="786423"/>
                  </a:cubicBezTo>
                  <a:cubicBezTo>
                    <a:pt x="1016526" y="731080"/>
                    <a:pt x="1067995" y="701748"/>
                    <a:pt x="1126105" y="681271"/>
                  </a:cubicBezTo>
                  <a:cubicBezTo>
                    <a:pt x="1256714" y="635890"/>
                    <a:pt x="1387877" y="639211"/>
                    <a:pt x="1520700" y="669649"/>
                  </a:cubicBezTo>
                  <a:cubicBezTo>
                    <a:pt x="1571615" y="681271"/>
                    <a:pt x="1619764" y="698981"/>
                    <a:pt x="1664592" y="724992"/>
                  </a:cubicBezTo>
                  <a:cubicBezTo>
                    <a:pt x="1672339" y="729420"/>
                    <a:pt x="1679534" y="735507"/>
                    <a:pt x="1685068" y="744362"/>
                  </a:cubicBezTo>
                  <a:cubicBezTo>
                    <a:pt x="1671786" y="740488"/>
                    <a:pt x="1658504" y="736614"/>
                    <a:pt x="1645221" y="732740"/>
                  </a:cubicBezTo>
                  <a:cubicBezTo>
                    <a:pt x="1562761" y="707836"/>
                    <a:pt x="1479746" y="686252"/>
                    <a:pt x="1393965" y="680718"/>
                  </a:cubicBezTo>
                  <a:cubicBezTo>
                    <a:pt x="1326446" y="676290"/>
                    <a:pt x="1260035" y="682378"/>
                    <a:pt x="1198051" y="715584"/>
                  </a:cubicBezTo>
                  <a:cubicBezTo>
                    <a:pt x="1116697" y="758751"/>
                    <a:pt x="1095666" y="866116"/>
                    <a:pt x="1138280" y="938062"/>
                  </a:cubicBezTo>
                  <a:cubicBezTo>
                    <a:pt x="1185322" y="1017756"/>
                    <a:pt x="1255054" y="1073653"/>
                    <a:pt x="1328660" y="1125675"/>
                  </a:cubicBezTo>
                  <a:cubicBezTo>
                    <a:pt x="1439899" y="1204262"/>
                    <a:pt x="1562761" y="1260158"/>
                    <a:pt x="1687835" y="1311073"/>
                  </a:cubicBezTo>
                  <a:cubicBezTo>
                    <a:pt x="1790773" y="1353134"/>
                    <a:pt x="1893711" y="1395195"/>
                    <a:pt x="1997202" y="1437255"/>
                  </a:cubicBezTo>
                  <a:cubicBezTo>
                    <a:pt x="2000523" y="1438362"/>
                    <a:pt x="2003290" y="1440022"/>
                    <a:pt x="2006057" y="1446110"/>
                  </a:cubicBezTo>
                  <a:cubicBezTo>
                    <a:pt x="1983367" y="1443896"/>
                    <a:pt x="1961230" y="1442789"/>
                    <a:pt x="1938539" y="1440022"/>
                  </a:cubicBezTo>
                  <a:cubicBezTo>
                    <a:pt x="1856078" y="1428954"/>
                    <a:pt x="1776384" y="1406817"/>
                    <a:pt x="1697244" y="1383019"/>
                  </a:cubicBezTo>
                  <a:cubicBezTo>
                    <a:pt x="1546711" y="1337638"/>
                    <a:pt x="1402819" y="1274547"/>
                    <a:pt x="1260588" y="1208689"/>
                  </a:cubicBezTo>
                  <a:cubicBezTo>
                    <a:pt x="1157650" y="1160541"/>
                    <a:pt x="1068548" y="1094683"/>
                    <a:pt x="996603" y="1006687"/>
                  </a:cubicBezTo>
                  <a:cubicBezTo>
                    <a:pt x="972252" y="976802"/>
                    <a:pt x="953435" y="943597"/>
                    <a:pt x="953435" y="902643"/>
                  </a:cubicBezTo>
                  <a:cubicBezTo>
                    <a:pt x="953435" y="897662"/>
                    <a:pt x="946241" y="890467"/>
                    <a:pt x="940706" y="887700"/>
                  </a:cubicBezTo>
                  <a:cubicBezTo>
                    <a:pt x="895325" y="865563"/>
                    <a:pt x="848284" y="846193"/>
                    <a:pt x="804563" y="821842"/>
                  </a:cubicBezTo>
                  <a:cubicBezTo>
                    <a:pt x="743686" y="787530"/>
                    <a:pt x="683915" y="751003"/>
                    <a:pt x="625805" y="712263"/>
                  </a:cubicBezTo>
                  <a:cubicBezTo>
                    <a:pt x="565481" y="671863"/>
                    <a:pt x="507925" y="627588"/>
                    <a:pt x="439300" y="602131"/>
                  </a:cubicBezTo>
                  <a:cubicBezTo>
                    <a:pt x="383957" y="581654"/>
                    <a:pt x="326953" y="565051"/>
                    <a:pt x="272164" y="543467"/>
                  </a:cubicBezTo>
                  <a:cubicBezTo>
                    <a:pt x="220142" y="522990"/>
                    <a:pt x="167012" y="502514"/>
                    <a:pt x="118311" y="475396"/>
                  </a:cubicBezTo>
                  <a:cubicBezTo>
                    <a:pt x="61308" y="444404"/>
                    <a:pt x="19800" y="395702"/>
                    <a:pt x="4304" y="330951"/>
                  </a:cubicBezTo>
                  <a:cubicBezTo>
                    <a:pt x="-15619" y="249043"/>
                    <a:pt x="34743" y="159388"/>
                    <a:pt x="132146" y="142785"/>
                  </a:cubicBezTo>
                  <a:cubicBezTo>
                    <a:pt x="189150" y="133376"/>
                    <a:pt x="241725" y="143892"/>
                    <a:pt x="288767" y="178758"/>
                  </a:cubicBezTo>
                  <a:cubicBezTo>
                    <a:pt x="294855" y="183185"/>
                    <a:pt x="300942" y="186506"/>
                    <a:pt x="309797" y="192593"/>
                  </a:cubicBezTo>
                  <a:cubicBezTo>
                    <a:pt x="304816" y="157727"/>
                    <a:pt x="298729" y="126735"/>
                    <a:pt x="295408" y="95190"/>
                  </a:cubicBezTo>
                  <a:cubicBezTo>
                    <a:pt x="292087" y="63644"/>
                    <a:pt x="291534" y="32099"/>
                    <a:pt x="289874" y="553"/>
                  </a:cubicBezTo>
                  <a:cubicBezTo>
                    <a:pt x="290981" y="0"/>
                    <a:pt x="292087" y="0"/>
                    <a:pt x="293748" y="0"/>
                  </a:cubicBezTo>
                  <a:close/>
                  <a:moveTo>
                    <a:pt x="155944" y="283356"/>
                  </a:moveTo>
                  <a:cubicBezTo>
                    <a:pt x="155390" y="330397"/>
                    <a:pt x="173100" y="365817"/>
                    <a:pt x="194684" y="400129"/>
                  </a:cubicBezTo>
                  <a:cubicBezTo>
                    <a:pt x="202432" y="411751"/>
                    <a:pt x="209073" y="412858"/>
                    <a:pt x="221249" y="405664"/>
                  </a:cubicBezTo>
                  <a:cubicBezTo>
                    <a:pt x="259989" y="384080"/>
                    <a:pt x="299835" y="364156"/>
                    <a:pt x="339682" y="344233"/>
                  </a:cubicBezTo>
                  <a:cubicBezTo>
                    <a:pt x="349644" y="339252"/>
                    <a:pt x="348537" y="334271"/>
                    <a:pt x="346323" y="326523"/>
                  </a:cubicBezTo>
                  <a:cubicBezTo>
                    <a:pt x="335808" y="292764"/>
                    <a:pt x="326400" y="259005"/>
                    <a:pt x="314778" y="225799"/>
                  </a:cubicBezTo>
                  <a:cubicBezTo>
                    <a:pt x="312564" y="218604"/>
                    <a:pt x="303156" y="210303"/>
                    <a:pt x="296515" y="209196"/>
                  </a:cubicBezTo>
                  <a:cubicBezTo>
                    <a:pt x="274931" y="205876"/>
                    <a:pt x="252794" y="203109"/>
                    <a:pt x="231210" y="204769"/>
                  </a:cubicBezTo>
                  <a:cubicBezTo>
                    <a:pt x="185276" y="206982"/>
                    <a:pt x="155390" y="241849"/>
                    <a:pt x="155944" y="283356"/>
                  </a:cubicBezTo>
                  <a:close/>
                  <a:moveTo>
                    <a:pt x="216268" y="419499"/>
                  </a:moveTo>
                  <a:cubicBezTo>
                    <a:pt x="252794" y="459346"/>
                    <a:pt x="432658" y="552876"/>
                    <a:pt x="479700" y="557303"/>
                  </a:cubicBezTo>
                  <a:cubicBezTo>
                    <a:pt x="431552" y="492552"/>
                    <a:pt x="384510" y="427801"/>
                    <a:pt x="355732" y="349767"/>
                  </a:cubicBezTo>
                  <a:cubicBezTo>
                    <a:pt x="305370" y="366924"/>
                    <a:pt x="258328" y="387400"/>
                    <a:pt x="216268" y="41949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6" name="Google Shape;256;p42"/>
            <p:cNvSpPr/>
            <p:nvPr/>
          </p:nvSpPr>
          <p:spPr>
            <a:xfrm>
              <a:off x="457481" y="4158227"/>
              <a:ext cx="2069824" cy="1106858"/>
            </a:xfrm>
            <a:custGeom>
              <a:avLst/>
              <a:gdLst/>
              <a:ahLst/>
              <a:cxnLst/>
              <a:rect l="l" t="t" r="r" b="b"/>
              <a:pathLst>
                <a:path w="2069824" h="1106858" extrusionOk="0">
                  <a:moveTo>
                    <a:pt x="579532" y="774097"/>
                  </a:moveTo>
                  <a:cubicBezTo>
                    <a:pt x="574551" y="777970"/>
                    <a:pt x="569571" y="781845"/>
                    <a:pt x="565143" y="786272"/>
                  </a:cubicBezTo>
                  <a:cubicBezTo>
                    <a:pt x="540239" y="810623"/>
                    <a:pt x="536918" y="839955"/>
                    <a:pt x="554628" y="870393"/>
                  </a:cubicBezTo>
                  <a:cubicBezTo>
                    <a:pt x="573444" y="903045"/>
                    <a:pt x="602776" y="925183"/>
                    <a:pt x="633768" y="944553"/>
                  </a:cubicBezTo>
                  <a:cubicBezTo>
                    <a:pt x="652585" y="956728"/>
                    <a:pt x="673062" y="967243"/>
                    <a:pt x="693539" y="976651"/>
                  </a:cubicBezTo>
                  <a:cubicBezTo>
                    <a:pt x="698519" y="978865"/>
                    <a:pt x="707374" y="978312"/>
                    <a:pt x="711802" y="975545"/>
                  </a:cubicBezTo>
                  <a:cubicBezTo>
                    <a:pt x="767145" y="933484"/>
                    <a:pt x="824701" y="896404"/>
                    <a:pt x="891113" y="873714"/>
                  </a:cubicBezTo>
                  <a:cubicBezTo>
                    <a:pt x="892773" y="873160"/>
                    <a:pt x="894433" y="872053"/>
                    <a:pt x="898861" y="869840"/>
                  </a:cubicBezTo>
                  <a:cubicBezTo>
                    <a:pt x="855693" y="849363"/>
                    <a:pt x="816400" y="829993"/>
                    <a:pt x="776553" y="811730"/>
                  </a:cubicBezTo>
                  <a:cubicBezTo>
                    <a:pt x="627681" y="743658"/>
                    <a:pt x="482682" y="668392"/>
                    <a:pt x="344325" y="580396"/>
                  </a:cubicBezTo>
                  <a:cubicBezTo>
                    <a:pt x="244154" y="516199"/>
                    <a:pt x="147304" y="445913"/>
                    <a:pt x="72591" y="351830"/>
                  </a:cubicBezTo>
                  <a:cubicBezTo>
                    <a:pt x="9500" y="274904"/>
                    <a:pt x="-19278" y="186355"/>
                    <a:pt x="13928" y="85631"/>
                  </a:cubicBezTo>
                  <a:cubicBezTo>
                    <a:pt x="22229" y="59620"/>
                    <a:pt x="37172" y="38036"/>
                    <a:pt x="57095" y="19773"/>
                  </a:cubicBezTo>
                  <a:cubicBezTo>
                    <a:pt x="81999" y="-2918"/>
                    <a:pt x="117972" y="-7345"/>
                    <a:pt x="145090" y="13132"/>
                  </a:cubicBezTo>
                  <a:cubicBezTo>
                    <a:pt x="167781" y="30288"/>
                    <a:pt x="186598" y="52425"/>
                    <a:pt x="209288" y="74009"/>
                  </a:cubicBezTo>
                  <a:cubicBezTo>
                    <a:pt x="184937" y="87844"/>
                    <a:pt x="184937" y="108875"/>
                    <a:pt x="181617" y="127691"/>
                  </a:cubicBezTo>
                  <a:cubicBezTo>
                    <a:pt x="169441" y="193549"/>
                    <a:pt x="181063" y="256087"/>
                    <a:pt x="208735" y="316964"/>
                  </a:cubicBezTo>
                  <a:cubicBezTo>
                    <a:pt x="234746" y="374521"/>
                    <a:pt x="272933" y="422669"/>
                    <a:pt x="317207" y="466943"/>
                  </a:cubicBezTo>
                  <a:cubicBezTo>
                    <a:pt x="435087" y="584270"/>
                    <a:pt x="576212" y="666731"/>
                    <a:pt x="722870" y="741998"/>
                  </a:cubicBezTo>
                  <a:cubicBezTo>
                    <a:pt x="772126" y="767455"/>
                    <a:pt x="821934" y="792913"/>
                    <a:pt x="872296" y="816710"/>
                  </a:cubicBezTo>
                  <a:cubicBezTo>
                    <a:pt x="970253" y="863752"/>
                    <a:pt x="1062122" y="919648"/>
                    <a:pt x="1147904" y="986613"/>
                  </a:cubicBezTo>
                  <a:cubicBezTo>
                    <a:pt x="1173362" y="1006537"/>
                    <a:pt x="1197712" y="1028120"/>
                    <a:pt x="1221510" y="1050258"/>
                  </a:cubicBezTo>
                  <a:cubicBezTo>
                    <a:pt x="1239220" y="1066861"/>
                    <a:pt x="1256929" y="1075162"/>
                    <a:pt x="1281834" y="1074608"/>
                  </a:cubicBezTo>
                  <a:cubicBezTo>
                    <a:pt x="1377577" y="1071841"/>
                    <a:pt x="1473320" y="1073502"/>
                    <a:pt x="1569063" y="1069074"/>
                  </a:cubicBezTo>
                  <a:cubicBezTo>
                    <a:pt x="1721810" y="1062433"/>
                    <a:pt x="1872896" y="1043616"/>
                    <a:pt x="2022875" y="1015945"/>
                  </a:cubicBezTo>
                  <a:cubicBezTo>
                    <a:pt x="2031730" y="1014285"/>
                    <a:pt x="2041692" y="1014285"/>
                    <a:pt x="2050547" y="1012624"/>
                  </a:cubicBezTo>
                  <a:cubicBezTo>
                    <a:pt x="2057188" y="1011518"/>
                    <a:pt x="2062722" y="1008197"/>
                    <a:pt x="2070470" y="1004876"/>
                  </a:cubicBezTo>
                  <a:cubicBezTo>
                    <a:pt x="2074344" y="1014838"/>
                    <a:pt x="2066596" y="1016498"/>
                    <a:pt x="2058295" y="1018159"/>
                  </a:cubicBezTo>
                  <a:cubicBezTo>
                    <a:pt x="2000185" y="1029227"/>
                    <a:pt x="1942628" y="1043063"/>
                    <a:pt x="1883964" y="1051364"/>
                  </a:cubicBezTo>
                  <a:cubicBezTo>
                    <a:pt x="1753909" y="1070181"/>
                    <a:pt x="1623299" y="1087891"/>
                    <a:pt x="1492690" y="1102833"/>
                  </a:cubicBezTo>
                  <a:cubicBezTo>
                    <a:pt x="1383665" y="1115009"/>
                    <a:pt x="1273532" y="1113349"/>
                    <a:pt x="1163953" y="1106154"/>
                  </a:cubicBezTo>
                  <a:cubicBezTo>
                    <a:pt x="1085366" y="1101173"/>
                    <a:pt x="1006226" y="1095639"/>
                    <a:pt x="928746" y="1083463"/>
                  </a:cubicBezTo>
                  <a:cubicBezTo>
                    <a:pt x="855140" y="1071841"/>
                    <a:pt x="781534" y="1055238"/>
                    <a:pt x="712909" y="1024246"/>
                  </a:cubicBezTo>
                  <a:cubicBezTo>
                    <a:pt x="655905" y="998789"/>
                    <a:pt x="603883" y="965030"/>
                    <a:pt x="562376" y="917435"/>
                  </a:cubicBezTo>
                  <a:cubicBezTo>
                    <a:pt x="529170" y="879248"/>
                    <a:pt x="523636" y="839401"/>
                    <a:pt x="544666" y="803982"/>
                  </a:cubicBezTo>
                  <a:cubicBezTo>
                    <a:pt x="552414" y="791253"/>
                    <a:pt x="564036" y="780738"/>
                    <a:pt x="573444" y="769116"/>
                  </a:cubicBezTo>
                  <a:cubicBezTo>
                    <a:pt x="575658" y="770776"/>
                    <a:pt x="577872" y="772436"/>
                    <a:pt x="579532" y="77409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7" name="Google Shape;257;p42"/>
            <p:cNvSpPr/>
            <p:nvPr/>
          </p:nvSpPr>
          <p:spPr>
            <a:xfrm>
              <a:off x="483281" y="5137403"/>
              <a:ext cx="1505326" cy="1317161"/>
            </a:xfrm>
            <a:custGeom>
              <a:avLst/>
              <a:gdLst/>
              <a:ahLst/>
              <a:cxnLst/>
              <a:rect l="l" t="t" r="r" b="b"/>
              <a:pathLst>
                <a:path w="1505326" h="1317161" extrusionOk="0">
                  <a:moveTo>
                    <a:pt x="1507844" y="1291392"/>
                  </a:moveTo>
                  <a:cubicBezTo>
                    <a:pt x="1471871" y="1294713"/>
                    <a:pt x="1435344" y="1298587"/>
                    <a:pt x="1399371" y="1301908"/>
                  </a:cubicBezTo>
                  <a:cubicBezTo>
                    <a:pt x="1257694" y="1314636"/>
                    <a:pt x="1116016" y="1320171"/>
                    <a:pt x="973784" y="1315743"/>
                  </a:cubicBezTo>
                  <a:cubicBezTo>
                    <a:pt x="834874" y="1311316"/>
                    <a:pt x="697070" y="1295820"/>
                    <a:pt x="562033" y="1262614"/>
                  </a:cubicBezTo>
                  <a:cubicBezTo>
                    <a:pt x="445260" y="1234389"/>
                    <a:pt x="331807" y="1193989"/>
                    <a:pt x="228869" y="1130898"/>
                  </a:cubicBezTo>
                  <a:cubicBezTo>
                    <a:pt x="157477" y="1087177"/>
                    <a:pt x="93279" y="1035708"/>
                    <a:pt x="50665" y="961549"/>
                  </a:cubicBezTo>
                  <a:cubicBezTo>
                    <a:pt x="-5232" y="864145"/>
                    <a:pt x="-17407" y="760654"/>
                    <a:pt x="26867" y="657716"/>
                  </a:cubicBezTo>
                  <a:cubicBezTo>
                    <a:pt x="62287" y="575809"/>
                    <a:pt x="123164" y="512164"/>
                    <a:pt x="200091" y="465676"/>
                  </a:cubicBezTo>
                  <a:cubicBezTo>
                    <a:pt x="208945" y="460142"/>
                    <a:pt x="217800" y="455161"/>
                    <a:pt x="228316" y="449074"/>
                  </a:cubicBezTo>
                  <a:cubicBezTo>
                    <a:pt x="206178" y="429150"/>
                    <a:pt x="184595" y="411440"/>
                    <a:pt x="164671" y="391517"/>
                  </a:cubicBezTo>
                  <a:cubicBezTo>
                    <a:pt x="134233" y="362185"/>
                    <a:pt x="104347" y="331747"/>
                    <a:pt x="92172" y="289133"/>
                  </a:cubicBezTo>
                  <a:cubicBezTo>
                    <a:pt x="70035" y="209992"/>
                    <a:pt x="87745" y="140260"/>
                    <a:pt x="141981" y="78830"/>
                  </a:cubicBezTo>
                  <a:cubicBezTo>
                    <a:pt x="202858" y="9651"/>
                    <a:pt x="280338" y="-10273"/>
                    <a:pt x="368886" y="4670"/>
                  </a:cubicBezTo>
                  <a:cubicBezTo>
                    <a:pt x="394344" y="9097"/>
                    <a:pt x="419249" y="15185"/>
                    <a:pt x="444706" y="20719"/>
                  </a:cubicBezTo>
                  <a:cubicBezTo>
                    <a:pt x="444706" y="22933"/>
                    <a:pt x="444153" y="25147"/>
                    <a:pt x="444153" y="27361"/>
                  </a:cubicBezTo>
                  <a:cubicBezTo>
                    <a:pt x="438065" y="26807"/>
                    <a:pt x="431977" y="26254"/>
                    <a:pt x="425890" y="25700"/>
                  </a:cubicBezTo>
                  <a:cubicBezTo>
                    <a:pt x="419802" y="24594"/>
                    <a:pt x="413161" y="23487"/>
                    <a:pt x="407073" y="22380"/>
                  </a:cubicBezTo>
                  <a:cubicBezTo>
                    <a:pt x="316864" y="3563"/>
                    <a:pt x="239384" y="27361"/>
                    <a:pt x="175186" y="92665"/>
                  </a:cubicBezTo>
                  <a:cubicBezTo>
                    <a:pt x="120397" y="148008"/>
                    <a:pt x="115416" y="229362"/>
                    <a:pt x="147515" y="292453"/>
                  </a:cubicBezTo>
                  <a:cubicBezTo>
                    <a:pt x="188469" y="372147"/>
                    <a:pt x="258754" y="421402"/>
                    <a:pt x="332914" y="465123"/>
                  </a:cubicBezTo>
                  <a:cubicBezTo>
                    <a:pt x="400432" y="505523"/>
                    <a:pt x="476805" y="522680"/>
                    <a:pt x="551518" y="543710"/>
                  </a:cubicBezTo>
                  <a:cubicBezTo>
                    <a:pt x="632872" y="566401"/>
                    <a:pt x="713673" y="589091"/>
                    <a:pt x="786172" y="633919"/>
                  </a:cubicBezTo>
                  <a:cubicBezTo>
                    <a:pt x="812183" y="649968"/>
                    <a:pt x="834874" y="670999"/>
                    <a:pt x="858671" y="690369"/>
                  </a:cubicBezTo>
                  <a:cubicBezTo>
                    <a:pt x="861992" y="693136"/>
                    <a:pt x="864205" y="697010"/>
                    <a:pt x="865866" y="699223"/>
                  </a:cubicBezTo>
                  <a:cubicBezTo>
                    <a:pt x="827679" y="675979"/>
                    <a:pt x="790046" y="650522"/>
                    <a:pt x="750199" y="628938"/>
                  </a:cubicBezTo>
                  <a:cubicBezTo>
                    <a:pt x="688769" y="595179"/>
                    <a:pt x="620143" y="580790"/>
                    <a:pt x="552625" y="564187"/>
                  </a:cubicBezTo>
                  <a:cubicBezTo>
                    <a:pt x="491194" y="548691"/>
                    <a:pt x="429764" y="534855"/>
                    <a:pt x="369440" y="516038"/>
                  </a:cubicBezTo>
                  <a:cubicBezTo>
                    <a:pt x="334574" y="504970"/>
                    <a:pt x="301922" y="486707"/>
                    <a:pt x="268716" y="470657"/>
                  </a:cubicBezTo>
                  <a:cubicBezTo>
                    <a:pt x="257647" y="465676"/>
                    <a:pt x="248792" y="459589"/>
                    <a:pt x="237724" y="469550"/>
                  </a:cubicBezTo>
                  <a:cubicBezTo>
                    <a:pt x="201751" y="502203"/>
                    <a:pt x="161904" y="530981"/>
                    <a:pt x="129805" y="566954"/>
                  </a:cubicBezTo>
                  <a:cubicBezTo>
                    <a:pt x="88851" y="613442"/>
                    <a:pt x="61180" y="669338"/>
                    <a:pt x="63947" y="734089"/>
                  </a:cubicBezTo>
                  <a:cubicBezTo>
                    <a:pt x="66161" y="793306"/>
                    <a:pt x="85531" y="847543"/>
                    <a:pt x="115969" y="897904"/>
                  </a:cubicBezTo>
                  <a:cubicBezTo>
                    <a:pt x="158583" y="968743"/>
                    <a:pt x="222781" y="1015785"/>
                    <a:pt x="290300" y="1058952"/>
                  </a:cubicBezTo>
                  <a:cubicBezTo>
                    <a:pt x="398218" y="1127578"/>
                    <a:pt x="515545" y="1176279"/>
                    <a:pt x="637853" y="1211145"/>
                  </a:cubicBezTo>
                  <a:cubicBezTo>
                    <a:pt x="793920" y="1255420"/>
                    <a:pt x="953308" y="1278664"/>
                    <a:pt x="1114909" y="1281984"/>
                  </a:cubicBezTo>
                  <a:cubicBezTo>
                    <a:pt x="1236110" y="1284752"/>
                    <a:pt x="1357311" y="1285305"/>
                    <a:pt x="1478512" y="1286965"/>
                  </a:cubicBezTo>
                  <a:cubicBezTo>
                    <a:pt x="1488473" y="1286965"/>
                    <a:pt x="1498989" y="1288072"/>
                    <a:pt x="1508950" y="1288625"/>
                  </a:cubicBezTo>
                  <a:cubicBezTo>
                    <a:pt x="1507844" y="1289732"/>
                    <a:pt x="1507844" y="1290839"/>
                    <a:pt x="1507844" y="1291392"/>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8" name="Google Shape;258;p42"/>
            <p:cNvSpPr/>
            <p:nvPr/>
          </p:nvSpPr>
          <p:spPr>
            <a:xfrm>
              <a:off x="677455" y="4284258"/>
              <a:ext cx="1416778" cy="907623"/>
            </a:xfrm>
            <a:custGeom>
              <a:avLst/>
              <a:gdLst/>
              <a:ahLst/>
              <a:cxnLst/>
              <a:rect l="l" t="t" r="r" b="b"/>
              <a:pathLst>
                <a:path w="1416778" h="907623" extrusionOk="0">
                  <a:moveTo>
                    <a:pt x="4810" y="0"/>
                  </a:moveTo>
                  <a:cubicBezTo>
                    <a:pt x="16432" y="23244"/>
                    <a:pt x="25841" y="45935"/>
                    <a:pt x="38570" y="66411"/>
                  </a:cubicBezTo>
                  <a:cubicBezTo>
                    <a:pt x="67901" y="112899"/>
                    <a:pt x="94466" y="162155"/>
                    <a:pt x="130439" y="203108"/>
                  </a:cubicBezTo>
                  <a:cubicBezTo>
                    <a:pt x="189102" y="270073"/>
                    <a:pt x="253300" y="332057"/>
                    <a:pt x="316391" y="395702"/>
                  </a:cubicBezTo>
                  <a:cubicBezTo>
                    <a:pt x="414348" y="494212"/>
                    <a:pt x="534995" y="558963"/>
                    <a:pt x="655643" y="623714"/>
                  </a:cubicBezTo>
                  <a:cubicBezTo>
                    <a:pt x="687742" y="640871"/>
                    <a:pt x="720394" y="657474"/>
                    <a:pt x="752493" y="675183"/>
                  </a:cubicBezTo>
                  <a:cubicBezTo>
                    <a:pt x="790680" y="696214"/>
                    <a:pt x="831080" y="704515"/>
                    <a:pt x="874801" y="700088"/>
                  </a:cubicBezTo>
                  <a:cubicBezTo>
                    <a:pt x="948407" y="692340"/>
                    <a:pt x="1022566" y="686805"/>
                    <a:pt x="1096726" y="680164"/>
                  </a:cubicBezTo>
                  <a:cubicBezTo>
                    <a:pt x="1198003" y="671309"/>
                    <a:pt x="1298727" y="660794"/>
                    <a:pt x="1400558" y="664668"/>
                  </a:cubicBezTo>
                  <a:cubicBezTo>
                    <a:pt x="1406093" y="664668"/>
                    <a:pt x="1411627" y="665222"/>
                    <a:pt x="1416608" y="665775"/>
                  </a:cubicBezTo>
                  <a:cubicBezTo>
                    <a:pt x="1416608" y="667435"/>
                    <a:pt x="1416608" y="669096"/>
                    <a:pt x="1417161" y="670203"/>
                  </a:cubicBezTo>
                  <a:cubicBezTo>
                    <a:pt x="1374547" y="674630"/>
                    <a:pt x="1332487" y="679611"/>
                    <a:pt x="1289873" y="683485"/>
                  </a:cubicBezTo>
                  <a:cubicBezTo>
                    <a:pt x="1231209" y="689019"/>
                    <a:pt x="1172546" y="693447"/>
                    <a:pt x="1117756" y="715584"/>
                  </a:cubicBezTo>
                  <a:cubicBezTo>
                    <a:pt x="1090638" y="726652"/>
                    <a:pt x="1064074" y="741041"/>
                    <a:pt x="1040830" y="758198"/>
                  </a:cubicBezTo>
                  <a:cubicBezTo>
                    <a:pt x="1016479" y="776461"/>
                    <a:pt x="1013711" y="811880"/>
                    <a:pt x="1032528" y="835678"/>
                  </a:cubicBezTo>
                  <a:cubicBezTo>
                    <a:pt x="1050238" y="858368"/>
                    <a:pt x="1071268" y="878292"/>
                    <a:pt x="1091192" y="899322"/>
                  </a:cubicBezTo>
                  <a:cubicBezTo>
                    <a:pt x="1093405" y="901536"/>
                    <a:pt x="1095619" y="903750"/>
                    <a:pt x="1096172" y="908730"/>
                  </a:cubicBezTo>
                  <a:cubicBezTo>
                    <a:pt x="1066287" y="891574"/>
                    <a:pt x="1036956" y="873311"/>
                    <a:pt x="1006517" y="857262"/>
                  </a:cubicBezTo>
                  <a:cubicBezTo>
                    <a:pt x="927930" y="815201"/>
                    <a:pt x="849343" y="772587"/>
                    <a:pt x="769649" y="732740"/>
                  </a:cubicBezTo>
                  <a:cubicBezTo>
                    <a:pt x="581483" y="638104"/>
                    <a:pt x="392764" y="545128"/>
                    <a:pt x="227842" y="411751"/>
                  </a:cubicBezTo>
                  <a:cubicBezTo>
                    <a:pt x="150916" y="349214"/>
                    <a:pt x="80630" y="280588"/>
                    <a:pt x="35802" y="190380"/>
                  </a:cubicBezTo>
                  <a:cubicBezTo>
                    <a:pt x="5364" y="130609"/>
                    <a:pt x="-7919" y="68625"/>
                    <a:pt x="481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59" name="Google Shape;259;p42"/>
            <p:cNvSpPr/>
            <p:nvPr/>
          </p:nvSpPr>
          <p:spPr>
            <a:xfrm>
              <a:off x="2460433" y="5574262"/>
              <a:ext cx="531291" cy="874417"/>
            </a:xfrm>
            <a:custGeom>
              <a:avLst/>
              <a:gdLst/>
              <a:ahLst/>
              <a:cxnLst/>
              <a:rect l="l" t="t" r="r" b="b"/>
              <a:pathLst>
                <a:path w="531291" h="874417" extrusionOk="0">
                  <a:moveTo>
                    <a:pt x="0" y="226944"/>
                  </a:moveTo>
                  <a:cubicBezTo>
                    <a:pt x="17156" y="164960"/>
                    <a:pt x="54789" y="117365"/>
                    <a:pt x="103491" y="77518"/>
                  </a:cubicBezTo>
                  <a:cubicBezTo>
                    <a:pt x="189826" y="6679"/>
                    <a:pt x="289444" y="-16011"/>
                    <a:pt x="396809" y="11107"/>
                  </a:cubicBezTo>
                  <a:cubicBezTo>
                    <a:pt x="425034" y="18302"/>
                    <a:pt x="451045" y="41546"/>
                    <a:pt x="474289" y="61469"/>
                  </a:cubicBezTo>
                  <a:cubicBezTo>
                    <a:pt x="504727" y="88034"/>
                    <a:pt x="524097" y="123453"/>
                    <a:pt x="530738" y="163300"/>
                  </a:cubicBezTo>
                  <a:cubicBezTo>
                    <a:pt x="536826" y="202593"/>
                    <a:pt x="531845" y="241887"/>
                    <a:pt x="520777" y="280073"/>
                  </a:cubicBezTo>
                  <a:cubicBezTo>
                    <a:pt x="503620" y="339844"/>
                    <a:pt x="472628" y="394080"/>
                    <a:pt x="446064" y="449423"/>
                  </a:cubicBezTo>
                  <a:cubicBezTo>
                    <a:pt x="420606" y="502552"/>
                    <a:pt x="397915" y="557342"/>
                    <a:pt x="379099" y="613238"/>
                  </a:cubicBezTo>
                  <a:cubicBezTo>
                    <a:pt x="363049" y="660832"/>
                    <a:pt x="351981" y="710088"/>
                    <a:pt x="341466" y="759343"/>
                  </a:cubicBezTo>
                  <a:cubicBezTo>
                    <a:pt x="333718" y="797530"/>
                    <a:pt x="330397" y="836823"/>
                    <a:pt x="321542" y="876670"/>
                  </a:cubicBezTo>
                  <a:cubicBezTo>
                    <a:pt x="318775" y="857300"/>
                    <a:pt x="314901" y="838483"/>
                    <a:pt x="314348" y="819113"/>
                  </a:cubicBezTo>
                  <a:cubicBezTo>
                    <a:pt x="309920" y="733885"/>
                    <a:pt x="330951" y="653638"/>
                    <a:pt x="363049" y="575605"/>
                  </a:cubicBezTo>
                  <a:cubicBezTo>
                    <a:pt x="394595" y="500338"/>
                    <a:pt x="430014" y="426732"/>
                    <a:pt x="461007" y="350912"/>
                  </a:cubicBezTo>
                  <a:cubicBezTo>
                    <a:pt x="481483" y="301104"/>
                    <a:pt x="500853" y="249635"/>
                    <a:pt x="492552" y="194292"/>
                  </a:cubicBezTo>
                  <a:cubicBezTo>
                    <a:pt x="480377" y="110724"/>
                    <a:pt x="428908" y="53721"/>
                    <a:pt x="344786" y="44866"/>
                  </a:cubicBezTo>
                  <a:cubicBezTo>
                    <a:pt x="255684" y="35458"/>
                    <a:pt x="177097" y="64790"/>
                    <a:pt x="104598" y="115152"/>
                  </a:cubicBezTo>
                  <a:cubicBezTo>
                    <a:pt x="61431" y="144483"/>
                    <a:pt x="26011" y="181563"/>
                    <a:pt x="0" y="22694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60" name="Google Shape;260;p42"/>
            <p:cNvSpPr/>
            <p:nvPr/>
          </p:nvSpPr>
          <p:spPr>
            <a:xfrm>
              <a:off x="1297125" y="3383321"/>
              <a:ext cx="691786" cy="686251"/>
            </a:xfrm>
            <a:custGeom>
              <a:avLst/>
              <a:gdLst/>
              <a:ahLst/>
              <a:cxnLst/>
              <a:rect l="l" t="t" r="r" b="b"/>
              <a:pathLst>
                <a:path w="691786" h="686251" extrusionOk="0">
                  <a:moveTo>
                    <a:pt x="0" y="688974"/>
                  </a:moveTo>
                  <a:cubicBezTo>
                    <a:pt x="26011" y="650234"/>
                    <a:pt x="59770" y="619795"/>
                    <a:pt x="97404" y="594337"/>
                  </a:cubicBezTo>
                  <a:cubicBezTo>
                    <a:pt x="192040" y="530693"/>
                    <a:pt x="299405" y="496934"/>
                    <a:pt x="407877" y="465942"/>
                  </a:cubicBezTo>
                  <a:cubicBezTo>
                    <a:pt x="462667" y="449892"/>
                    <a:pt x="515242" y="428862"/>
                    <a:pt x="565051" y="401744"/>
                  </a:cubicBezTo>
                  <a:cubicBezTo>
                    <a:pt x="673523" y="342527"/>
                    <a:pt x="679611" y="218559"/>
                    <a:pt x="607112" y="139419"/>
                  </a:cubicBezTo>
                  <a:cubicBezTo>
                    <a:pt x="536273" y="62492"/>
                    <a:pt x="444404" y="30393"/>
                    <a:pt x="343126" y="24859"/>
                  </a:cubicBezTo>
                  <a:cubicBezTo>
                    <a:pt x="309367" y="22645"/>
                    <a:pt x="275608" y="28733"/>
                    <a:pt x="242955" y="30947"/>
                  </a:cubicBezTo>
                  <a:cubicBezTo>
                    <a:pt x="274501" y="14344"/>
                    <a:pt x="309367" y="3275"/>
                    <a:pt x="346447" y="1062"/>
                  </a:cubicBezTo>
                  <a:cubicBezTo>
                    <a:pt x="433335" y="-4473"/>
                    <a:pt x="515242" y="11023"/>
                    <a:pt x="587742" y="61939"/>
                  </a:cubicBezTo>
                  <a:cubicBezTo>
                    <a:pt x="624821" y="87950"/>
                    <a:pt x="656920" y="118388"/>
                    <a:pt x="679611" y="158235"/>
                  </a:cubicBezTo>
                  <a:cubicBezTo>
                    <a:pt x="697321" y="189781"/>
                    <a:pt x="696214" y="225200"/>
                    <a:pt x="695107" y="260066"/>
                  </a:cubicBezTo>
                  <a:cubicBezTo>
                    <a:pt x="692340" y="346401"/>
                    <a:pt x="642531" y="400084"/>
                    <a:pt x="570032" y="438270"/>
                  </a:cubicBezTo>
                  <a:cubicBezTo>
                    <a:pt x="519116" y="464835"/>
                    <a:pt x="464880" y="480331"/>
                    <a:pt x="409537" y="494167"/>
                  </a:cubicBezTo>
                  <a:cubicBezTo>
                    <a:pt x="337038" y="512430"/>
                    <a:pt x="266753" y="537888"/>
                    <a:pt x="198681" y="569987"/>
                  </a:cubicBezTo>
                  <a:cubicBezTo>
                    <a:pt x="128396" y="602086"/>
                    <a:pt x="63091" y="643593"/>
                    <a:pt x="0" y="688974"/>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61" name="Google Shape;261;p42"/>
            <p:cNvSpPr/>
            <p:nvPr/>
          </p:nvSpPr>
          <p:spPr>
            <a:xfrm>
              <a:off x="857950" y="5908322"/>
              <a:ext cx="237974" cy="177097"/>
            </a:xfrm>
            <a:custGeom>
              <a:avLst/>
              <a:gdLst/>
              <a:ahLst/>
              <a:cxnLst/>
              <a:rect l="l" t="t" r="r" b="b"/>
              <a:pathLst>
                <a:path w="237974" h="177097" extrusionOk="0">
                  <a:moveTo>
                    <a:pt x="242154" y="132519"/>
                  </a:moveTo>
                  <a:cubicBezTo>
                    <a:pt x="203968" y="128645"/>
                    <a:pt x="171869" y="124771"/>
                    <a:pt x="139770" y="121451"/>
                  </a:cubicBezTo>
                  <a:cubicBezTo>
                    <a:pt x="139770" y="123111"/>
                    <a:pt x="139217" y="124771"/>
                    <a:pt x="139217" y="126432"/>
                  </a:cubicBezTo>
                  <a:cubicBezTo>
                    <a:pt x="166335" y="129199"/>
                    <a:pt x="193453" y="131966"/>
                    <a:pt x="220571" y="135287"/>
                  </a:cubicBezTo>
                  <a:cubicBezTo>
                    <a:pt x="221124" y="136394"/>
                    <a:pt x="221124" y="138054"/>
                    <a:pt x="221678" y="139161"/>
                  </a:cubicBezTo>
                  <a:cubicBezTo>
                    <a:pt x="205628" y="143588"/>
                    <a:pt x="189025" y="148015"/>
                    <a:pt x="172976" y="152443"/>
                  </a:cubicBezTo>
                  <a:cubicBezTo>
                    <a:pt x="143091" y="160744"/>
                    <a:pt x="113206" y="171259"/>
                    <a:pt x="82767" y="177901"/>
                  </a:cubicBezTo>
                  <a:cubicBezTo>
                    <a:pt x="53435" y="184542"/>
                    <a:pt x="29638" y="171259"/>
                    <a:pt x="10268" y="149676"/>
                  </a:cubicBezTo>
                  <a:cubicBezTo>
                    <a:pt x="-5782" y="130859"/>
                    <a:pt x="-2461" y="93779"/>
                    <a:pt x="16355" y="72749"/>
                  </a:cubicBezTo>
                  <a:cubicBezTo>
                    <a:pt x="33512" y="53379"/>
                    <a:pt x="63950" y="50059"/>
                    <a:pt x="85534" y="65001"/>
                  </a:cubicBezTo>
                  <a:cubicBezTo>
                    <a:pt x="88855" y="67215"/>
                    <a:pt x="91622" y="69428"/>
                    <a:pt x="98263" y="74409"/>
                  </a:cubicBezTo>
                  <a:cubicBezTo>
                    <a:pt x="94942" y="68875"/>
                    <a:pt x="93836" y="67215"/>
                    <a:pt x="93282" y="65555"/>
                  </a:cubicBezTo>
                  <a:cubicBezTo>
                    <a:pt x="80553" y="41757"/>
                    <a:pt x="80553" y="21834"/>
                    <a:pt x="92729" y="10765"/>
                  </a:cubicBezTo>
                  <a:cubicBezTo>
                    <a:pt x="105458" y="-1410"/>
                    <a:pt x="137556" y="-4731"/>
                    <a:pt x="154713" y="8551"/>
                  </a:cubicBezTo>
                  <a:cubicBezTo>
                    <a:pt x="172976" y="22941"/>
                    <a:pt x="189579" y="40650"/>
                    <a:pt x="202861" y="59467"/>
                  </a:cubicBezTo>
                  <a:cubicBezTo>
                    <a:pt x="217804" y="80497"/>
                    <a:pt x="227765" y="104848"/>
                    <a:pt x="242154" y="132519"/>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62" name="Google Shape;262;p42"/>
            <p:cNvSpPr/>
            <p:nvPr/>
          </p:nvSpPr>
          <p:spPr>
            <a:xfrm>
              <a:off x="1371001" y="6228881"/>
              <a:ext cx="265645" cy="143891"/>
            </a:xfrm>
            <a:custGeom>
              <a:avLst/>
              <a:gdLst/>
              <a:ahLst/>
              <a:cxnLst/>
              <a:rect l="l" t="t" r="r" b="b"/>
              <a:pathLst>
                <a:path w="265645" h="143891" extrusionOk="0">
                  <a:moveTo>
                    <a:pt x="267589" y="92549"/>
                  </a:moveTo>
                  <a:cubicBezTo>
                    <a:pt x="264822" y="95316"/>
                    <a:pt x="262609" y="100297"/>
                    <a:pt x="259288" y="101404"/>
                  </a:cubicBezTo>
                  <a:cubicBezTo>
                    <a:pt x="209479" y="116347"/>
                    <a:pt x="160224" y="132950"/>
                    <a:pt x="109309" y="144571"/>
                  </a:cubicBezTo>
                  <a:cubicBezTo>
                    <a:pt x="71122" y="153426"/>
                    <a:pt x="36809" y="139591"/>
                    <a:pt x="11905" y="109152"/>
                  </a:cubicBezTo>
                  <a:cubicBezTo>
                    <a:pt x="-15766" y="75393"/>
                    <a:pt x="8031" y="13409"/>
                    <a:pt x="50092" y="2340"/>
                  </a:cubicBezTo>
                  <a:cubicBezTo>
                    <a:pt x="81637" y="-5961"/>
                    <a:pt x="102114" y="8981"/>
                    <a:pt x="121484" y="28905"/>
                  </a:cubicBezTo>
                  <a:cubicBezTo>
                    <a:pt x="129232" y="37760"/>
                    <a:pt x="136980" y="47168"/>
                    <a:pt x="144728" y="56023"/>
                  </a:cubicBezTo>
                  <a:cubicBezTo>
                    <a:pt x="149709" y="74286"/>
                    <a:pt x="161331" y="85355"/>
                    <a:pt x="181254" y="87015"/>
                  </a:cubicBezTo>
                  <a:cubicBezTo>
                    <a:pt x="211140" y="88675"/>
                    <a:pt x="239365" y="90889"/>
                    <a:pt x="267589" y="92549"/>
                  </a:cubicBezTo>
                  <a:lnTo>
                    <a:pt x="267589" y="92549"/>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63" name="Google Shape;263;p42"/>
            <p:cNvSpPr/>
            <p:nvPr/>
          </p:nvSpPr>
          <p:spPr>
            <a:xfrm>
              <a:off x="1471406" y="6163113"/>
              <a:ext cx="182631" cy="154960"/>
            </a:xfrm>
            <a:custGeom>
              <a:avLst/>
              <a:gdLst/>
              <a:ahLst/>
              <a:cxnLst/>
              <a:rect l="l" t="t" r="r" b="b"/>
              <a:pathLst>
                <a:path w="182631" h="154960" extrusionOk="0">
                  <a:moveTo>
                    <a:pt x="45430" y="121790"/>
                  </a:moveTo>
                  <a:cubicBezTo>
                    <a:pt x="37682" y="112936"/>
                    <a:pt x="29935" y="103527"/>
                    <a:pt x="22186" y="94672"/>
                  </a:cubicBezTo>
                  <a:cubicBezTo>
                    <a:pt x="15545" y="81944"/>
                    <a:pt x="7244" y="69768"/>
                    <a:pt x="2816" y="56486"/>
                  </a:cubicBezTo>
                  <a:cubicBezTo>
                    <a:pt x="-6592" y="30474"/>
                    <a:pt x="8351" y="5570"/>
                    <a:pt x="36022" y="1143"/>
                  </a:cubicBezTo>
                  <a:cubicBezTo>
                    <a:pt x="76976" y="-5498"/>
                    <a:pt x="105754" y="17746"/>
                    <a:pt x="127338" y="46524"/>
                  </a:cubicBezTo>
                  <a:cubicBezTo>
                    <a:pt x="148922" y="76409"/>
                    <a:pt x="164418" y="110168"/>
                    <a:pt x="182681" y="142821"/>
                  </a:cubicBezTo>
                  <a:cubicBezTo>
                    <a:pt x="184895" y="147248"/>
                    <a:pt x="185448" y="152229"/>
                    <a:pt x="187108" y="158870"/>
                  </a:cubicBezTo>
                  <a:cubicBezTo>
                    <a:pt x="179360" y="158870"/>
                    <a:pt x="173826" y="158870"/>
                    <a:pt x="168292" y="158870"/>
                  </a:cubicBezTo>
                  <a:cubicBezTo>
                    <a:pt x="168292" y="158870"/>
                    <a:pt x="168845" y="159424"/>
                    <a:pt x="168845" y="159424"/>
                  </a:cubicBezTo>
                  <a:cubicBezTo>
                    <a:pt x="145601" y="156103"/>
                    <a:pt x="122357" y="151676"/>
                    <a:pt x="99113" y="149462"/>
                  </a:cubicBezTo>
                  <a:cubicBezTo>
                    <a:pt x="76976" y="146141"/>
                    <a:pt x="57606" y="141160"/>
                    <a:pt x="45430" y="12179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64" name="Google Shape;264;p42"/>
            <p:cNvSpPr/>
            <p:nvPr/>
          </p:nvSpPr>
          <p:spPr>
            <a:xfrm>
              <a:off x="1263366" y="4727001"/>
              <a:ext cx="852280" cy="99617"/>
            </a:xfrm>
            <a:custGeom>
              <a:avLst/>
              <a:gdLst/>
              <a:ahLst/>
              <a:cxnLst/>
              <a:rect l="l" t="t" r="r" b="b"/>
              <a:pathLst>
                <a:path w="852280" h="99617" extrusionOk="0">
                  <a:moveTo>
                    <a:pt x="0" y="99617"/>
                  </a:moveTo>
                  <a:cubicBezTo>
                    <a:pt x="38187" y="88549"/>
                    <a:pt x="76373" y="76927"/>
                    <a:pt x="114560" y="66965"/>
                  </a:cubicBezTo>
                  <a:cubicBezTo>
                    <a:pt x="237421" y="35419"/>
                    <a:pt x="363049" y="21030"/>
                    <a:pt x="489785" y="14389"/>
                  </a:cubicBezTo>
                  <a:cubicBezTo>
                    <a:pt x="612093" y="7748"/>
                    <a:pt x="734400" y="3321"/>
                    <a:pt x="857262" y="0"/>
                  </a:cubicBezTo>
                  <a:cubicBezTo>
                    <a:pt x="853941" y="1107"/>
                    <a:pt x="851174" y="2767"/>
                    <a:pt x="847853" y="3321"/>
                  </a:cubicBezTo>
                  <a:cubicBezTo>
                    <a:pt x="796938" y="9962"/>
                    <a:pt x="746022" y="18817"/>
                    <a:pt x="694553" y="22691"/>
                  </a:cubicBezTo>
                  <a:cubicBezTo>
                    <a:pt x="546788" y="34866"/>
                    <a:pt x="397915" y="42061"/>
                    <a:pt x="250703" y="57003"/>
                  </a:cubicBezTo>
                  <a:cubicBezTo>
                    <a:pt x="174330" y="64751"/>
                    <a:pt x="99064" y="84675"/>
                    <a:pt x="23244" y="99064"/>
                  </a:cubicBezTo>
                  <a:cubicBezTo>
                    <a:pt x="16049" y="100724"/>
                    <a:pt x="8855" y="102384"/>
                    <a:pt x="1660" y="104045"/>
                  </a:cubicBezTo>
                  <a:cubicBezTo>
                    <a:pt x="553" y="102938"/>
                    <a:pt x="0" y="101277"/>
                    <a:pt x="0" y="99617"/>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65" name="Google Shape;265;p42"/>
            <p:cNvSpPr/>
            <p:nvPr/>
          </p:nvSpPr>
          <p:spPr>
            <a:xfrm>
              <a:off x="1118942" y="5773535"/>
              <a:ext cx="564497" cy="304385"/>
            </a:xfrm>
            <a:custGeom>
              <a:avLst/>
              <a:gdLst/>
              <a:ahLst/>
              <a:cxnLst/>
              <a:rect l="l" t="t" r="r" b="b"/>
              <a:pathLst>
                <a:path w="564497" h="304385" extrusionOk="0">
                  <a:moveTo>
                    <a:pt x="13815" y="0"/>
                  </a:moveTo>
                  <a:cubicBezTo>
                    <a:pt x="14922" y="6641"/>
                    <a:pt x="17689" y="13836"/>
                    <a:pt x="16582" y="20477"/>
                  </a:cubicBezTo>
                  <a:cubicBezTo>
                    <a:pt x="6620" y="76927"/>
                    <a:pt x="30971" y="118434"/>
                    <a:pt x="74692" y="150533"/>
                  </a:cubicBezTo>
                  <a:cubicBezTo>
                    <a:pt x="127821" y="190380"/>
                    <a:pt x="189805" y="212517"/>
                    <a:pt x="251789" y="233547"/>
                  </a:cubicBezTo>
                  <a:cubicBezTo>
                    <a:pt x="350853" y="267306"/>
                    <a:pt x="452131" y="286123"/>
                    <a:pt x="555622" y="297745"/>
                  </a:cubicBezTo>
                  <a:cubicBezTo>
                    <a:pt x="558942" y="298298"/>
                    <a:pt x="561710" y="299405"/>
                    <a:pt x="565030" y="300512"/>
                  </a:cubicBezTo>
                  <a:cubicBezTo>
                    <a:pt x="565030" y="302172"/>
                    <a:pt x="565030" y="303279"/>
                    <a:pt x="565030" y="304939"/>
                  </a:cubicBezTo>
                  <a:cubicBezTo>
                    <a:pt x="552855" y="304939"/>
                    <a:pt x="540679" y="304939"/>
                    <a:pt x="529057" y="304939"/>
                  </a:cubicBezTo>
                  <a:cubicBezTo>
                    <a:pt x="516328" y="304386"/>
                    <a:pt x="503600" y="304386"/>
                    <a:pt x="490871" y="303279"/>
                  </a:cubicBezTo>
                  <a:cubicBezTo>
                    <a:pt x="372437" y="291104"/>
                    <a:pt x="257877" y="263986"/>
                    <a:pt x="149405" y="213623"/>
                  </a:cubicBezTo>
                  <a:cubicBezTo>
                    <a:pt x="105684" y="193147"/>
                    <a:pt x="65837" y="166582"/>
                    <a:pt x="32078" y="131163"/>
                  </a:cubicBezTo>
                  <a:cubicBezTo>
                    <a:pt x="-3341" y="95190"/>
                    <a:pt x="-9429" y="32652"/>
                    <a:pt x="13815"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66" name="Google Shape;266;p42"/>
            <p:cNvSpPr/>
            <p:nvPr/>
          </p:nvSpPr>
          <p:spPr>
            <a:xfrm>
              <a:off x="1516836" y="6284904"/>
              <a:ext cx="121754" cy="33205"/>
            </a:xfrm>
            <a:custGeom>
              <a:avLst/>
              <a:gdLst/>
              <a:ahLst/>
              <a:cxnLst/>
              <a:rect l="l" t="t" r="r" b="b"/>
              <a:pathLst>
                <a:path w="121754" h="33205" extrusionOk="0">
                  <a:moveTo>
                    <a:pt x="0" y="0"/>
                  </a:moveTo>
                  <a:cubicBezTo>
                    <a:pt x="12176" y="19370"/>
                    <a:pt x="31546" y="24904"/>
                    <a:pt x="52576" y="27118"/>
                  </a:cubicBezTo>
                  <a:cubicBezTo>
                    <a:pt x="75820" y="29332"/>
                    <a:pt x="99064" y="33759"/>
                    <a:pt x="122308" y="37080"/>
                  </a:cubicBezTo>
                  <a:cubicBezTo>
                    <a:pt x="93530" y="34866"/>
                    <a:pt x="64751" y="33206"/>
                    <a:pt x="36526" y="30992"/>
                  </a:cubicBezTo>
                  <a:cubicBezTo>
                    <a:pt x="17156" y="29332"/>
                    <a:pt x="5534" y="18263"/>
                    <a:pt x="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sp>
        <p:nvSpPr>
          <p:cNvPr id="267" name="Google Shape;267;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262626"/>
                </a:solidFill>
              </a:defRPr>
            </a:lvl1pPr>
            <a:lvl2pPr lvl="1" rtl="0">
              <a:buNone/>
              <a:defRPr>
                <a:solidFill>
                  <a:srgbClr val="262626"/>
                </a:solidFill>
              </a:defRPr>
            </a:lvl2pPr>
            <a:lvl3pPr lvl="2" rtl="0">
              <a:buNone/>
              <a:defRPr>
                <a:solidFill>
                  <a:srgbClr val="262626"/>
                </a:solidFill>
              </a:defRPr>
            </a:lvl3pPr>
            <a:lvl4pPr lvl="3" rtl="0">
              <a:buNone/>
              <a:defRPr>
                <a:solidFill>
                  <a:srgbClr val="262626"/>
                </a:solidFill>
              </a:defRPr>
            </a:lvl4pPr>
            <a:lvl5pPr lvl="4" rtl="0">
              <a:buNone/>
              <a:defRPr>
                <a:solidFill>
                  <a:srgbClr val="262626"/>
                </a:solidFill>
              </a:defRPr>
            </a:lvl5pPr>
            <a:lvl6pPr lvl="5" rtl="0">
              <a:buNone/>
              <a:defRPr>
                <a:solidFill>
                  <a:srgbClr val="262626"/>
                </a:solidFill>
              </a:defRPr>
            </a:lvl6pPr>
            <a:lvl7pPr lvl="6" rtl="0">
              <a:buNone/>
              <a:defRPr>
                <a:solidFill>
                  <a:srgbClr val="262626"/>
                </a:solidFill>
              </a:defRPr>
            </a:lvl7pPr>
            <a:lvl8pPr lvl="7" rtl="0">
              <a:buNone/>
              <a:defRPr>
                <a:solidFill>
                  <a:srgbClr val="262626"/>
                </a:solidFill>
              </a:defRPr>
            </a:lvl8pPr>
            <a:lvl9pPr lvl="8" rtl="0">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Image slide layout">
  <p:cSld name="Image slide layout">
    <p:bg>
      <p:bgPr>
        <a:solidFill>
          <a:schemeClr val="lt1"/>
        </a:solidFill>
        <a:effectLst/>
      </p:bgPr>
    </p:bg>
    <p:spTree>
      <p:nvGrpSpPr>
        <p:cNvPr id="1" name="Shape 268"/>
        <p:cNvGrpSpPr/>
        <p:nvPr/>
      </p:nvGrpSpPr>
      <p:grpSpPr>
        <a:xfrm>
          <a:off x="0" y="0"/>
          <a:ext cx="0" cy="0"/>
          <a:chOff x="0" y="0"/>
          <a:chExt cx="0" cy="0"/>
        </a:xfrm>
      </p:grpSpPr>
      <p:sp>
        <p:nvSpPr>
          <p:cNvPr id="269" name="Google Shape;269;p43"/>
          <p:cNvSpPr/>
          <p:nvPr/>
        </p:nvSpPr>
        <p:spPr>
          <a:xfrm>
            <a:off x="2659899" y="453912"/>
            <a:ext cx="5804700" cy="4240500"/>
          </a:xfrm>
          <a:prstGeom prst="rect">
            <a:avLst/>
          </a:prstGeom>
          <a:solidFill>
            <a:srgbClr val="EDDFDB"/>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70" name="Google Shape;270;p43"/>
          <p:cNvSpPr>
            <a:spLocks noGrp="1"/>
          </p:cNvSpPr>
          <p:nvPr>
            <p:ph type="pic" idx="2"/>
          </p:nvPr>
        </p:nvSpPr>
        <p:spPr>
          <a:xfrm>
            <a:off x="6694249" y="590096"/>
            <a:ext cx="1620000" cy="19986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271" name="Google Shape;271;p43"/>
          <p:cNvSpPr>
            <a:spLocks noGrp="1"/>
          </p:cNvSpPr>
          <p:nvPr>
            <p:ph type="pic" idx="3"/>
          </p:nvPr>
        </p:nvSpPr>
        <p:spPr>
          <a:xfrm>
            <a:off x="4763650" y="590096"/>
            <a:ext cx="1620000" cy="19986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272" name="Google Shape;272;p43"/>
          <p:cNvSpPr>
            <a:spLocks noGrp="1"/>
          </p:cNvSpPr>
          <p:nvPr>
            <p:ph type="pic" idx="4"/>
          </p:nvPr>
        </p:nvSpPr>
        <p:spPr>
          <a:xfrm>
            <a:off x="2833053" y="590096"/>
            <a:ext cx="1620000" cy="19986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273" name="Google Shape;273;p43"/>
          <p:cNvSpPr/>
          <p:nvPr/>
        </p:nvSpPr>
        <p:spPr>
          <a:xfrm>
            <a:off x="2833053" y="2743255"/>
            <a:ext cx="1620000" cy="486000"/>
          </a:xfrm>
          <a:prstGeom prst="rect">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74" name="Google Shape;274;p43"/>
          <p:cNvSpPr/>
          <p:nvPr/>
        </p:nvSpPr>
        <p:spPr>
          <a:xfrm>
            <a:off x="4763650" y="2735527"/>
            <a:ext cx="1620000" cy="486000"/>
          </a:xfrm>
          <a:prstGeom prst="rect">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75" name="Google Shape;275;p43"/>
          <p:cNvSpPr/>
          <p:nvPr/>
        </p:nvSpPr>
        <p:spPr>
          <a:xfrm>
            <a:off x="6694249" y="2743255"/>
            <a:ext cx="1620000" cy="486000"/>
          </a:xfrm>
          <a:prstGeom prst="rect">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76" name="Google Shape;276;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2_Style slide layout">
  <p:cSld name="2_Style slide layout">
    <p:bg>
      <p:bgPr>
        <a:solidFill>
          <a:schemeClr val="lt1"/>
        </a:solidFill>
        <a:effectLst/>
      </p:bgPr>
    </p:bg>
    <p:spTree>
      <p:nvGrpSpPr>
        <p:cNvPr id="1" name="Shape 277"/>
        <p:cNvGrpSpPr/>
        <p:nvPr/>
      </p:nvGrpSpPr>
      <p:grpSpPr>
        <a:xfrm>
          <a:off x="0" y="0"/>
          <a:ext cx="0" cy="0"/>
          <a:chOff x="0" y="0"/>
          <a:chExt cx="0" cy="0"/>
        </a:xfrm>
      </p:grpSpPr>
      <p:sp>
        <p:nvSpPr>
          <p:cNvPr id="278" name="Google Shape;278;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10_Style slide layout">
  <p:cSld name="10_Style slide layout">
    <p:bg>
      <p:bgPr>
        <a:blipFill>
          <a:blip r:embed="rId2">
            <a:alphaModFix/>
          </a:blip>
          <a:stretch>
            <a:fillRect/>
          </a:stretch>
        </a:blipFill>
        <a:effectLst/>
      </p:bgPr>
    </p:bg>
    <p:spTree>
      <p:nvGrpSpPr>
        <p:cNvPr id="1" name="Shape 279"/>
        <p:cNvGrpSpPr/>
        <p:nvPr/>
      </p:nvGrpSpPr>
      <p:grpSpPr>
        <a:xfrm>
          <a:off x="0" y="0"/>
          <a:ext cx="0" cy="0"/>
          <a:chOff x="0" y="0"/>
          <a:chExt cx="0" cy="0"/>
        </a:xfrm>
      </p:grpSpPr>
      <p:sp>
        <p:nvSpPr>
          <p:cNvPr id="280" name="Google Shape;280;p4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1_Image slide layout">
  <p:cSld name="1_Image slide layout">
    <p:bg>
      <p:bgPr>
        <a:solidFill>
          <a:schemeClr val="lt1"/>
        </a:solidFill>
        <a:effectLst/>
      </p:bgPr>
    </p:bg>
    <p:spTree>
      <p:nvGrpSpPr>
        <p:cNvPr id="1" name="Shape 281"/>
        <p:cNvGrpSpPr/>
        <p:nvPr/>
      </p:nvGrpSpPr>
      <p:grpSpPr>
        <a:xfrm>
          <a:off x="0" y="0"/>
          <a:ext cx="0" cy="0"/>
          <a:chOff x="0" y="0"/>
          <a:chExt cx="0" cy="0"/>
        </a:xfrm>
      </p:grpSpPr>
      <p:sp>
        <p:nvSpPr>
          <p:cNvPr id="282" name="Google Shape;282;p46"/>
          <p:cNvSpPr>
            <a:spLocks noGrp="1"/>
          </p:cNvSpPr>
          <p:nvPr>
            <p:ph type="pic" idx="2"/>
          </p:nvPr>
        </p:nvSpPr>
        <p:spPr>
          <a:xfrm>
            <a:off x="2834742" y="1378743"/>
            <a:ext cx="6309300" cy="30504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283" name="Google Shape;283;p46"/>
          <p:cNvSpPr>
            <a:spLocks noGrp="1"/>
          </p:cNvSpPr>
          <p:nvPr>
            <p:ph type="pic" idx="3"/>
          </p:nvPr>
        </p:nvSpPr>
        <p:spPr>
          <a:xfrm>
            <a:off x="0" y="964406"/>
            <a:ext cx="3324300" cy="30504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284" name="Google Shape;284;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285"/>
        <p:cNvGrpSpPr/>
        <p:nvPr/>
      </p:nvGrpSpPr>
      <p:grpSpPr>
        <a:xfrm>
          <a:off x="0" y="0"/>
          <a:ext cx="0" cy="0"/>
          <a:chOff x="0" y="0"/>
          <a:chExt cx="0" cy="0"/>
        </a:xfrm>
      </p:grpSpPr>
      <p:sp>
        <p:nvSpPr>
          <p:cNvPr id="286" name="Google Shape;286;p47"/>
          <p:cNvSpPr/>
          <p:nvPr/>
        </p:nvSpPr>
        <p:spPr>
          <a:xfrm>
            <a:off x="170363" y="176317"/>
            <a:ext cx="8803200" cy="4791000"/>
          </a:xfrm>
          <a:prstGeom prst="frame">
            <a:avLst>
              <a:gd name="adj1" fmla="val 364"/>
            </a:avLst>
          </a:prstGeom>
          <a:solidFill>
            <a:schemeClr val="accent1"/>
          </a:solidFill>
          <a:ln w="12700" cap="flat" cmpd="sng">
            <a:solidFill>
              <a:srgbClr val="744B3A"/>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a:ea typeface="Arial"/>
              <a:cs typeface="Arial"/>
              <a:sym typeface="Arial"/>
            </a:endParaRPr>
          </a:p>
        </p:txBody>
      </p:sp>
      <p:sp>
        <p:nvSpPr>
          <p:cNvPr id="287" name="Google Shape;287;p47"/>
          <p:cNvSpPr/>
          <p:nvPr/>
        </p:nvSpPr>
        <p:spPr>
          <a:xfrm>
            <a:off x="8743950" y="0"/>
            <a:ext cx="399900" cy="14238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288" name="Google Shape;288;p47"/>
          <p:cNvSpPr/>
          <p:nvPr/>
        </p:nvSpPr>
        <p:spPr>
          <a:xfrm>
            <a:off x="7655615" y="0"/>
            <a:ext cx="1488300" cy="3321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289" name="Google Shape;289;p47"/>
          <p:cNvGrpSpPr/>
          <p:nvPr/>
        </p:nvGrpSpPr>
        <p:grpSpPr>
          <a:xfrm>
            <a:off x="7748781" y="14"/>
            <a:ext cx="1338957" cy="1372706"/>
            <a:chOff x="10211914" y="309110"/>
            <a:chExt cx="1980706" cy="2030630"/>
          </a:xfrm>
        </p:grpSpPr>
        <p:sp>
          <p:nvSpPr>
            <p:cNvPr id="290" name="Google Shape;290;p47"/>
            <p:cNvSpPr/>
            <p:nvPr/>
          </p:nvSpPr>
          <p:spPr>
            <a:xfrm>
              <a:off x="10397155" y="1209459"/>
              <a:ext cx="1567671" cy="1130281"/>
            </a:xfrm>
            <a:custGeom>
              <a:avLst/>
              <a:gdLst/>
              <a:ahLst/>
              <a:cxnLst/>
              <a:rect l="l" t="t" r="r" b="b"/>
              <a:pathLst>
                <a:path w="2003413" h="1444449" extrusionOk="0">
                  <a:moveTo>
                    <a:pt x="293748" y="0"/>
                  </a:moveTo>
                  <a:cubicBezTo>
                    <a:pt x="304816" y="40954"/>
                    <a:pt x="314225" y="81908"/>
                    <a:pt x="327507" y="121754"/>
                  </a:cubicBezTo>
                  <a:cubicBezTo>
                    <a:pt x="349644" y="189273"/>
                    <a:pt x="370121" y="258451"/>
                    <a:pt x="399453" y="322649"/>
                  </a:cubicBezTo>
                  <a:cubicBezTo>
                    <a:pt x="434319" y="397362"/>
                    <a:pt x="472505" y="472075"/>
                    <a:pt x="519547" y="539593"/>
                  </a:cubicBezTo>
                  <a:cubicBezTo>
                    <a:pt x="591493" y="644191"/>
                    <a:pt x="681148" y="732740"/>
                    <a:pt x="797368" y="791957"/>
                  </a:cubicBezTo>
                  <a:cubicBezTo>
                    <a:pt x="845517" y="816308"/>
                    <a:pt x="890344" y="846193"/>
                    <a:pt x="936832" y="873864"/>
                  </a:cubicBezTo>
                  <a:cubicBezTo>
                    <a:pt x="941813" y="876632"/>
                    <a:pt x="946241" y="879952"/>
                    <a:pt x="948454" y="881059"/>
                  </a:cubicBezTo>
                  <a:cubicBezTo>
                    <a:pt x="961183" y="848960"/>
                    <a:pt x="970591" y="815754"/>
                    <a:pt x="986641" y="786423"/>
                  </a:cubicBezTo>
                  <a:cubicBezTo>
                    <a:pt x="1016526" y="731080"/>
                    <a:pt x="1067995" y="701748"/>
                    <a:pt x="1126105" y="681271"/>
                  </a:cubicBezTo>
                  <a:cubicBezTo>
                    <a:pt x="1256714" y="635890"/>
                    <a:pt x="1387877" y="639211"/>
                    <a:pt x="1520700" y="669649"/>
                  </a:cubicBezTo>
                  <a:cubicBezTo>
                    <a:pt x="1571615" y="681271"/>
                    <a:pt x="1619764" y="698981"/>
                    <a:pt x="1664592" y="724992"/>
                  </a:cubicBezTo>
                  <a:cubicBezTo>
                    <a:pt x="1672339" y="729420"/>
                    <a:pt x="1679534" y="735507"/>
                    <a:pt x="1685068" y="744362"/>
                  </a:cubicBezTo>
                  <a:cubicBezTo>
                    <a:pt x="1671786" y="740488"/>
                    <a:pt x="1658504" y="736614"/>
                    <a:pt x="1645221" y="732740"/>
                  </a:cubicBezTo>
                  <a:cubicBezTo>
                    <a:pt x="1562761" y="707836"/>
                    <a:pt x="1479746" y="686252"/>
                    <a:pt x="1393965" y="680718"/>
                  </a:cubicBezTo>
                  <a:cubicBezTo>
                    <a:pt x="1326446" y="676290"/>
                    <a:pt x="1260035" y="682378"/>
                    <a:pt x="1198051" y="715584"/>
                  </a:cubicBezTo>
                  <a:cubicBezTo>
                    <a:pt x="1116697" y="758751"/>
                    <a:pt x="1095666" y="866116"/>
                    <a:pt x="1138280" y="938062"/>
                  </a:cubicBezTo>
                  <a:cubicBezTo>
                    <a:pt x="1185322" y="1017756"/>
                    <a:pt x="1255054" y="1073653"/>
                    <a:pt x="1328660" y="1125675"/>
                  </a:cubicBezTo>
                  <a:cubicBezTo>
                    <a:pt x="1439899" y="1204262"/>
                    <a:pt x="1562761" y="1260158"/>
                    <a:pt x="1687835" y="1311073"/>
                  </a:cubicBezTo>
                  <a:cubicBezTo>
                    <a:pt x="1790773" y="1353134"/>
                    <a:pt x="1893711" y="1395195"/>
                    <a:pt x="1997202" y="1437255"/>
                  </a:cubicBezTo>
                  <a:cubicBezTo>
                    <a:pt x="2000523" y="1438362"/>
                    <a:pt x="2003290" y="1440022"/>
                    <a:pt x="2006057" y="1446110"/>
                  </a:cubicBezTo>
                  <a:cubicBezTo>
                    <a:pt x="1983367" y="1443896"/>
                    <a:pt x="1961230" y="1442789"/>
                    <a:pt x="1938539" y="1440022"/>
                  </a:cubicBezTo>
                  <a:cubicBezTo>
                    <a:pt x="1856078" y="1428954"/>
                    <a:pt x="1776384" y="1406817"/>
                    <a:pt x="1697244" y="1383019"/>
                  </a:cubicBezTo>
                  <a:cubicBezTo>
                    <a:pt x="1546711" y="1337638"/>
                    <a:pt x="1402819" y="1274547"/>
                    <a:pt x="1260588" y="1208689"/>
                  </a:cubicBezTo>
                  <a:cubicBezTo>
                    <a:pt x="1157650" y="1160541"/>
                    <a:pt x="1068548" y="1094683"/>
                    <a:pt x="996603" y="1006687"/>
                  </a:cubicBezTo>
                  <a:cubicBezTo>
                    <a:pt x="972252" y="976802"/>
                    <a:pt x="953435" y="943597"/>
                    <a:pt x="953435" y="902643"/>
                  </a:cubicBezTo>
                  <a:cubicBezTo>
                    <a:pt x="953435" y="897662"/>
                    <a:pt x="946241" y="890467"/>
                    <a:pt x="940706" y="887700"/>
                  </a:cubicBezTo>
                  <a:cubicBezTo>
                    <a:pt x="895325" y="865563"/>
                    <a:pt x="848284" y="846193"/>
                    <a:pt x="804563" y="821842"/>
                  </a:cubicBezTo>
                  <a:cubicBezTo>
                    <a:pt x="743686" y="787530"/>
                    <a:pt x="683915" y="751003"/>
                    <a:pt x="625805" y="712263"/>
                  </a:cubicBezTo>
                  <a:cubicBezTo>
                    <a:pt x="565481" y="671863"/>
                    <a:pt x="507925" y="627588"/>
                    <a:pt x="439300" y="602131"/>
                  </a:cubicBezTo>
                  <a:cubicBezTo>
                    <a:pt x="383957" y="581654"/>
                    <a:pt x="326953" y="565051"/>
                    <a:pt x="272164" y="543467"/>
                  </a:cubicBezTo>
                  <a:cubicBezTo>
                    <a:pt x="220142" y="522990"/>
                    <a:pt x="167012" y="502514"/>
                    <a:pt x="118311" y="475396"/>
                  </a:cubicBezTo>
                  <a:cubicBezTo>
                    <a:pt x="61308" y="444404"/>
                    <a:pt x="19800" y="395702"/>
                    <a:pt x="4304" y="330951"/>
                  </a:cubicBezTo>
                  <a:cubicBezTo>
                    <a:pt x="-15619" y="249043"/>
                    <a:pt x="34743" y="159388"/>
                    <a:pt x="132146" y="142785"/>
                  </a:cubicBezTo>
                  <a:cubicBezTo>
                    <a:pt x="189150" y="133376"/>
                    <a:pt x="241725" y="143892"/>
                    <a:pt x="288767" y="178758"/>
                  </a:cubicBezTo>
                  <a:cubicBezTo>
                    <a:pt x="294855" y="183185"/>
                    <a:pt x="300942" y="186506"/>
                    <a:pt x="309797" y="192593"/>
                  </a:cubicBezTo>
                  <a:cubicBezTo>
                    <a:pt x="304816" y="157727"/>
                    <a:pt x="298729" y="126735"/>
                    <a:pt x="295408" y="95190"/>
                  </a:cubicBezTo>
                  <a:cubicBezTo>
                    <a:pt x="292087" y="63644"/>
                    <a:pt x="291534" y="32099"/>
                    <a:pt x="289874" y="553"/>
                  </a:cubicBezTo>
                  <a:cubicBezTo>
                    <a:pt x="290981" y="0"/>
                    <a:pt x="292087" y="0"/>
                    <a:pt x="293748" y="0"/>
                  </a:cubicBezTo>
                  <a:close/>
                  <a:moveTo>
                    <a:pt x="155944" y="283356"/>
                  </a:moveTo>
                  <a:cubicBezTo>
                    <a:pt x="155390" y="330397"/>
                    <a:pt x="173100" y="365817"/>
                    <a:pt x="194684" y="400129"/>
                  </a:cubicBezTo>
                  <a:cubicBezTo>
                    <a:pt x="202432" y="411751"/>
                    <a:pt x="209073" y="412858"/>
                    <a:pt x="221249" y="405664"/>
                  </a:cubicBezTo>
                  <a:cubicBezTo>
                    <a:pt x="259989" y="384080"/>
                    <a:pt x="299835" y="364156"/>
                    <a:pt x="339682" y="344233"/>
                  </a:cubicBezTo>
                  <a:cubicBezTo>
                    <a:pt x="349644" y="339252"/>
                    <a:pt x="348537" y="334271"/>
                    <a:pt x="346323" y="326523"/>
                  </a:cubicBezTo>
                  <a:cubicBezTo>
                    <a:pt x="335808" y="292764"/>
                    <a:pt x="326400" y="259005"/>
                    <a:pt x="314778" y="225799"/>
                  </a:cubicBezTo>
                  <a:cubicBezTo>
                    <a:pt x="312564" y="218604"/>
                    <a:pt x="303156" y="210303"/>
                    <a:pt x="296515" y="209196"/>
                  </a:cubicBezTo>
                  <a:cubicBezTo>
                    <a:pt x="274931" y="205876"/>
                    <a:pt x="252794" y="203109"/>
                    <a:pt x="231210" y="204769"/>
                  </a:cubicBezTo>
                  <a:cubicBezTo>
                    <a:pt x="185276" y="206982"/>
                    <a:pt x="155390" y="241849"/>
                    <a:pt x="155944" y="283356"/>
                  </a:cubicBezTo>
                  <a:close/>
                  <a:moveTo>
                    <a:pt x="216268" y="419499"/>
                  </a:moveTo>
                  <a:cubicBezTo>
                    <a:pt x="252794" y="459346"/>
                    <a:pt x="432658" y="552876"/>
                    <a:pt x="479700" y="557303"/>
                  </a:cubicBezTo>
                  <a:cubicBezTo>
                    <a:pt x="431552" y="492552"/>
                    <a:pt x="384510" y="427801"/>
                    <a:pt x="355732" y="349767"/>
                  </a:cubicBezTo>
                  <a:cubicBezTo>
                    <a:pt x="305370" y="366924"/>
                    <a:pt x="258328" y="387400"/>
                    <a:pt x="216268" y="419499"/>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91" name="Google Shape;291;p47"/>
            <p:cNvSpPr/>
            <p:nvPr/>
          </p:nvSpPr>
          <p:spPr>
            <a:xfrm>
              <a:off x="10211914" y="508637"/>
              <a:ext cx="1619637" cy="866116"/>
            </a:xfrm>
            <a:custGeom>
              <a:avLst/>
              <a:gdLst/>
              <a:ahLst/>
              <a:cxnLst/>
              <a:rect l="l" t="t" r="r" b="b"/>
              <a:pathLst>
                <a:path w="2069824" h="1106858" extrusionOk="0">
                  <a:moveTo>
                    <a:pt x="579532" y="774097"/>
                  </a:moveTo>
                  <a:cubicBezTo>
                    <a:pt x="574551" y="777970"/>
                    <a:pt x="569571" y="781845"/>
                    <a:pt x="565143" y="786272"/>
                  </a:cubicBezTo>
                  <a:cubicBezTo>
                    <a:pt x="540239" y="810623"/>
                    <a:pt x="536918" y="839955"/>
                    <a:pt x="554628" y="870393"/>
                  </a:cubicBezTo>
                  <a:cubicBezTo>
                    <a:pt x="573444" y="903045"/>
                    <a:pt x="602776" y="925183"/>
                    <a:pt x="633768" y="944553"/>
                  </a:cubicBezTo>
                  <a:cubicBezTo>
                    <a:pt x="652585" y="956728"/>
                    <a:pt x="673062" y="967243"/>
                    <a:pt x="693539" y="976651"/>
                  </a:cubicBezTo>
                  <a:cubicBezTo>
                    <a:pt x="698519" y="978865"/>
                    <a:pt x="707374" y="978312"/>
                    <a:pt x="711802" y="975545"/>
                  </a:cubicBezTo>
                  <a:cubicBezTo>
                    <a:pt x="767145" y="933484"/>
                    <a:pt x="824701" y="896404"/>
                    <a:pt x="891113" y="873714"/>
                  </a:cubicBezTo>
                  <a:cubicBezTo>
                    <a:pt x="892773" y="873160"/>
                    <a:pt x="894433" y="872053"/>
                    <a:pt x="898861" y="869840"/>
                  </a:cubicBezTo>
                  <a:cubicBezTo>
                    <a:pt x="855693" y="849363"/>
                    <a:pt x="816400" y="829993"/>
                    <a:pt x="776553" y="811730"/>
                  </a:cubicBezTo>
                  <a:cubicBezTo>
                    <a:pt x="627681" y="743658"/>
                    <a:pt x="482682" y="668392"/>
                    <a:pt x="344325" y="580396"/>
                  </a:cubicBezTo>
                  <a:cubicBezTo>
                    <a:pt x="244154" y="516199"/>
                    <a:pt x="147304" y="445913"/>
                    <a:pt x="72591" y="351830"/>
                  </a:cubicBezTo>
                  <a:cubicBezTo>
                    <a:pt x="9500" y="274904"/>
                    <a:pt x="-19278" y="186355"/>
                    <a:pt x="13928" y="85631"/>
                  </a:cubicBezTo>
                  <a:cubicBezTo>
                    <a:pt x="22229" y="59620"/>
                    <a:pt x="37172" y="38036"/>
                    <a:pt x="57095" y="19773"/>
                  </a:cubicBezTo>
                  <a:cubicBezTo>
                    <a:pt x="81999" y="-2918"/>
                    <a:pt x="117972" y="-7345"/>
                    <a:pt x="145090" y="13132"/>
                  </a:cubicBezTo>
                  <a:cubicBezTo>
                    <a:pt x="167781" y="30288"/>
                    <a:pt x="186598" y="52425"/>
                    <a:pt x="209288" y="74009"/>
                  </a:cubicBezTo>
                  <a:cubicBezTo>
                    <a:pt x="184937" y="87844"/>
                    <a:pt x="184937" y="108875"/>
                    <a:pt x="181617" y="127691"/>
                  </a:cubicBezTo>
                  <a:cubicBezTo>
                    <a:pt x="169441" y="193549"/>
                    <a:pt x="181063" y="256087"/>
                    <a:pt x="208735" y="316964"/>
                  </a:cubicBezTo>
                  <a:cubicBezTo>
                    <a:pt x="234746" y="374521"/>
                    <a:pt x="272933" y="422669"/>
                    <a:pt x="317207" y="466943"/>
                  </a:cubicBezTo>
                  <a:cubicBezTo>
                    <a:pt x="435087" y="584270"/>
                    <a:pt x="576212" y="666731"/>
                    <a:pt x="722870" y="741998"/>
                  </a:cubicBezTo>
                  <a:cubicBezTo>
                    <a:pt x="772126" y="767455"/>
                    <a:pt x="821934" y="792913"/>
                    <a:pt x="872296" y="816710"/>
                  </a:cubicBezTo>
                  <a:cubicBezTo>
                    <a:pt x="970253" y="863752"/>
                    <a:pt x="1062122" y="919648"/>
                    <a:pt x="1147904" y="986613"/>
                  </a:cubicBezTo>
                  <a:cubicBezTo>
                    <a:pt x="1173362" y="1006537"/>
                    <a:pt x="1197712" y="1028120"/>
                    <a:pt x="1221510" y="1050258"/>
                  </a:cubicBezTo>
                  <a:cubicBezTo>
                    <a:pt x="1239220" y="1066861"/>
                    <a:pt x="1256929" y="1075162"/>
                    <a:pt x="1281834" y="1074608"/>
                  </a:cubicBezTo>
                  <a:cubicBezTo>
                    <a:pt x="1377577" y="1071841"/>
                    <a:pt x="1473320" y="1073502"/>
                    <a:pt x="1569063" y="1069074"/>
                  </a:cubicBezTo>
                  <a:cubicBezTo>
                    <a:pt x="1721810" y="1062433"/>
                    <a:pt x="1872896" y="1043616"/>
                    <a:pt x="2022875" y="1015945"/>
                  </a:cubicBezTo>
                  <a:cubicBezTo>
                    <a:pt x="2031730" y="1014285"/>
                    <a:pt x="2041692" y="1014285"/>
                    <a:pt x="2050547" y="1012624"/>
                  </a:cubicBezTo>
                  <a:cubicBezTo>
                    <a:pt x="2057188" y="1011518"/>
                    <a:pt x="2062722" y="1008197"/>
                    <a:pt x="2070470" y="1004876"/>
                  </a:cubicBezTo>
                  <a:cubicBezTo>
                    <a:pt x="2074344" y="1014838"/>
                    <a:pt x="2066596" y="1016498"/>
                    <a:pt x="2058295" y="1018159"/>
                  </a:cubicBezTo>
                  <a:cubicBezTo>
                    <a:pt x="2000185" y="1029227"/>
                    <a:pt x="1942628" y="1043063"/>
                    <a:pt x="1883964" y="1051364"/>
                  </a:cubicBezTo>
                  <a:cubicBezTo>
                    <a:pt x="1753909" y="1070181"/>
                    <a:pt x="1623299" y="1087891"/>
                    <a:pt x="1492690" y="1102833"/>
                  </a:cubicBezTo>
                  <a:cubicBezTo>
                    <a:pt x="1383665" y="1115009"/>
                    <a:pt x="1273532" y="1113349"/>
                    <a:pt x="1163953" y="1106154"/>
                  </a:cubicBezTo>
                  <a:cubicBezTo>
                    <a:pt x="1085366" y="1101173"/>
                    <a:pt x="1006226" y="1095639"/>
                    <a:pt x="928746" y="1083463"/>
                  </a:cubicBezTo>
                  <a:cubicBezTo>
                    <a:pt x="855140" y="1071841"/>
                    <a:pt x="781534" y="1055238"/>
                    <a:pt x="712909" y="1024246"/>
                  </a:cubicBezTo>
                  <a:cubicBezTo>
                    <a:pt x="655905" y="998789"/>
                    <a:pt x="603883" y="965030"/>
                    <a:pt x="562376" y="917435"/>
                  </a:cubicBezTo>
                  <a:cubicBezTo>
                    <a:pt x="529170" y="879248"/>
                    <a:pt x="523636" y="839401"/>
                    <a:pt x="544666" y="803982"/>
                  </a:cubicBezTo>
                  <a:cubicBezTo>
                    <a:pt x="552414" y="791253"/>
                    <a:pt x="564036" y="780738"/>
                    <a:pt x="573444" y="769116"/>
                  </a:cubicBezTo>
                  <a:cubicBezTo>
                    <a:pt x="575658" y="770776"/>
                    <a:pt x="577872" y="772436"/>
                    <a:pt x="579532" y="774097"/>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92" name="Google Shape;292;p47"/>
            <p:cNvSpPr/>
            <p:nvPr/>
          </p:nvSpPr>
          <p:spPr>
            <a:xfrm>
              <a:off x="10232073" y="1273699"/>
              <a:ext cx="1177918" cy="1030678"/>
            </a:xfrm>
            <a:custGeom>
              <a:avLst/>
              <a:gdLst/>
              <a:ahLst/>
              <a:cxnLst/>
              <a:rect l="l" t="t" r="r" b="b"/>
              <a:pathLst>
                <a:path w="1505326" h="1317161" extrusionOk="0">
                  <a:moveTo>
                    <a:pt x="1507844" y="1291392"/>
                  </a:moveTo>
                  <a:cubicBezTo>
                    <a:pt x="1471871" y="1294713"/>
                    <a:pt x="1435344" y="1298587"/>
                    <a:pt x="1399371" y="1301908"/>
                  </a:cubicBezTo>
                  <a:cubicBezTo>
                    <a:pt x="1257694" y="1314636"/>
                    <a:pt x="1116016" y="1320171"/>
                    <a:pt x="973784" y="1315743"/>
                  </a:cubicBezTo>
                  <a:cubicBezTo>
                    <a:pt x="834874" y="1311316"/>
                    <a:pt x="697070" y="1295820"/>
                    <a:pt x="562033" y="1262614"/>
                  </a:cubicBezTo>
                  <a:cubicBezTo>
                    <a:pt x="445260" y="1234389"/>
                    <a:pt x="331807" y="1193989"/>
                    <a:pt x="228869" y="1130898"/>
                  </a:cubicBezTo>
                  <a:cubicBezTo>
                    <a:pt x="157477" y="1087177"/>
                    <a:pt x="93279" y="1035708"/>
                    <a:pt x="50665" y="961549"/>
                  </a:cubicBezTo>
                  <a:cubicBezTo>
                    <a:pt x="-5232" y="864145"/>
                    <a:pt x="-17407" y="760654"/>
                    <a:pt x="26867" y="657716"/>
                  </a:cubicBezTo>
                  <a:cubicBezTo>
                    <a:pt x="62287" y="575809"/>
                    <a:pt x="123164" y="512164"/>
                    <a:pt x="200091" y="465676"/>
                  </a:cubicBezTo>
                  <a:cubicBezTo>
                    <a:pt x="208945" y="460142"/>
                    <a:pt x="217800" y="455161"/>
                    <a:pt x="228316" y="449074"/>
                  </a:cubicBezTo>
                  <a:cubicBezTo>
                    <a:pt x="206178" y="429150"/>
                    <a:pt x="184595" y="411440"/>
                    <a:pt x="164671" y="391517"/>
                  </a:cubicBezTo>
                  <a:cubicBezTo>
                    <a:pt x="134233" y="362185"/>
                    <a:pt x="104347" y="331747"/>
                    <a:pt x="92172" y="289133"/>
                  </a:cubicBezTo>
                  <a:cubicBezTo>
                    <a:pt x="70035" y="209992"/>
                    <a:pt x="87745" y="140260"/>
                    <a:pt x="141981" y="78830"/>
                  </a:cubicBezTo>
                  <a:cubicBezTo>
                    <a:pt x="202858" y="9651"/>
                    <a:pt x="280338" y="-10273"/>
                    <a:pt x="368886" y="4670"/>
                  </a:cubicBezTo>
                  <a:cubicBezTo>
                    <a:pt x="394344" y="9097"/>
                    <a:pt x="419249" y="15185"/>
                    <a:pt x="444706" y="20719"/>
                  </a:cubicBezTo>
                  <a:cubicBezTo>
                    <a:pt x="444706" y="22933"/>
                    <a:pt x="444153" y="25147"/>
                    <a:pt x="444153" y="27361"/>
                  </a:cubicBezTo>
                  <a:cubicBezTo>
                    <a:pt x="438065" y="26807"/>
                    <a:pt x="431977" y="26254"/>
                    <a:pt x="425890" y="25700"/>
                  </a:cubicBezTo>
                  <a:cubicBezTo>
                    <a:pt x="419802" y="24594"/>
                    <a:pt x="413161" y="23487"/>
                    <a:pt x="407073" y="22380"/>
                  </a:cubicBezTo>
                  <a:cubicBezTo>
                    <a:pt x="316864" y="3563"/>
                    <a:pt x="239384" y="27361"/>
                    <a:pt x="175186" y="92665"/>
                  </a:cubicBezTo>
                  <a:cubicBezTo>
                    <a:pt x="120397" y="148008"/>
                    <a:pt x="115416" y="229362"/>
                    <a:pt x="147515" y="292453"/>
                  </a:cubicBezTo>
                  <a:cubicBezTo>
                    <a:pt x="188469" y="372147"/>
                    <a:pt x="258754" y="421402"/>
                    <a:pt x="332914" y="465123"/>
                  </a:cubicBezTo>
                  <a:cubicBezTo>
                    <a:pt x="400432" y="505523"/>
                    <a:pt x="476805" y="522680"/>
                    <a:pt x="551518" y="543710"/>
                  </a:cubicBezTo>
                  <a:cubicBezTo>
                    <a:pt x="632872" y="566401"/>
                    <a:pt x="713673" y="589091"/>
                    <a:pt x="786172" y="633919"/>
                  </a:cubicBezTo>
                  <a:cubicBezTo>
                    <a:pt x="812183" y="649968"/>
                    <a:pt x="834874" y="670999"/>
                    <a:pt x="858671" y="690369"/>
                  </a:cubicBezTo>
                  <a:cubicBezTo>
                    <a:pt x="861992" y="693136"/>
                    <a:pt x="864205" y="697010"/>
                    <a:pt x="865866" y="699223"/>
                  </a:cubicBezTo>
                  <a:cubicBezTo>
                    <a:pt x="827679" y="675979"/>
                    <a:pt x="790046" y="650522"/>
                    <a:pt x="750199" y="628938"/>
                  </a:cubicBezTo>
                  <a:cubicBezTo>
                    <a:pt x="688769" y="595179"/>
                    <a:pt x="620143" y="580790"/>
                    <a:pt x="552625" y="564187"/>
                  </a:cubicBezTo>
                  <a:cubicBezTo>
                    <a:pt x="491194" y="548691"/>
                    <a:pt x="429764" y="534855"/>
                    <a:pt x="369440" y="516038"/>
                  </a:cubicBezTo>
                  <a:cubicBezTo>
                    <a:pt x="334574" y="504970"/>
                    <a:pt x="301922" y="486707"/>
                    <a:pt x="268716" y="470657"/>
                  </a:cubicBezTo>
                  <a:cubicBezTo>
                    <a:pt x="257647" y="465676"/>
                    <a:pt x="248792" y="459589"/>
                    <a:pt x="237724" y="469550"/>
                  </a:cubicBezTo>
                  <a:cubicBezTo>
                    <a:pt x="201751" y="502203"/>
                    <a:pt x="161904" y="530981"/>
                    <a:pt x="129805" y="566954"/>
                  </a:cubicBezTo>
                  <a:cubicBezTo>
                    <a:pt x="88851" y="613442"/>
                    <a:pt x="61180" y="669338"/>
                    <a:pt x="63947" y="734089"/>
                  </a:cubicBezTo>
                  <a:cubicBezTo>
                    <a:pt x="66161" y="793306"/>
                    <a:pt x="85531" y="847543"/>
                    <a:pt x="115969" y="897904"/>
                  </a:cubicBezTo>
                  <a:cubicBezTo>
                    <a:pt x="158583" y="968743"/>
                    <a:pt x="222781" y="1015785"/>
                    <a:pt x="290300" y="1058952"/>
                  </a:cubicBezTo>
                  <a:cubicBezTo>
                    <a:pt x="398218" y="1127578"/>
                    <a:pt x="515545" y="1176279"/>
                    <a:pt x="637853" y="1211145"/>
                  </a:cubicBezTo>
                  <a:cubicBezTo>
                    <a:pt x="793920" y="1255420"/>
                    <a:pt x="953308" y="1278664"/>
                    <a:pt x="1114909" y="1281984"/>
                  </a:cubicBezTo>
                  <a:cubicBezTo>
                    <a:pt x="1236110" y="1284752"/>
                    <a:pt x="1357311" y="1285305"/>
                    <a:pt x="1478512" y="1286965"/>
                  </a:cubicBezTo>
                  <a:cubicBezTo>
                    <a:pt x="1488473" y="1286965"/>
                    <a:pt x="1498989" y="1288072"/>
                    <a:pt x="1508950" y="1288625"/>
                  </a:cubicBezTo>
                  <a:cubicBezTo>
                    <a:pt x="1507844" y="1289732"/>
                    <a:pt x="1507844" y="1290839"/>
                    <a:pt x="1507844" y="1291392"/>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93" name="Google Shape;293;p47"/>
            <p:cNvSpPr/>
            <p:nvPr/>
          </p:nvSpPr>
          <p:spPr>
            <a:xfrm>
              <a:off x="10383787" y="607109"/>
              <a:ext cx="1108629" cy="710215"/>
            </a:xfrm>
            <a:custGeom>
              <a:avLst/>
              <a:gdLst/>
              <a:ahLst/>
              <a:cxnLst/>
              <a:rect l="l" t="t" r="r" b="b"/>
              <a:pathLst>
                <a:path w="1416778" h="907623" extrusionOk="0">
                  <a:moveTo>
                    <a:pt x="4810" y="0"/>
                  </a:moveTo>
                  <a:cubicBezTo>
                    <a:pt x="16432" y="23244"/>
                    <a:pt x="25841" y="45935"/>
                    <a:pt x="38570" y="66411"/>
                  </a:cubicBezTo>
                  <a:cubicBezTo>
                    <a:pt x="67901" y="112899"/>
                    <a:pt x="94466" y="162155"/>
                    <a:pt x="130439" y="203108"/>
                  </a:cubicBezTo>
                  <a:cubicBezTo>
                    <a:pt x="189102" y="270073"/>
                    <a:pt x="253300" y="332057"/>
                    <a:pt x="316391" y="395702"/>
                  </a:cubicBezTo>
                  <a:cubicBezTo>
                    <a:pt x="414348" y="494212"/>
                    <a:pt x="534995" y="558963"/>
                    <a:pt x="655643" y="623714"/>
                  </a:cubicBezTo>
                  <a:cubicBezTo>
                    <a:pt x="687742" y="640871"/>
                    <a:pt x="720394" y="657474"/>
                    <a:pt x="752493" y="675183"/>
                  </a:cubicBezTo>
                  <a:cubicBezTo>
                    <a:pt x="790680" y="696214"/>
                    <a:pt x="831080" y="704515"/>
                    <a:pt x="874801" y="700088"/>
                  </a:cubicBezTo>
                  <a:cubicBezTo>
                    <a:pt x="948407" y="692340"/>
                    <a:pt x="1022566" y="686805"/>
                    <a:pt x="1096726" y="680164"/>
                  </a:cubicBezTo>
                  <a:cubicBezTo>
                    <a:pt x="1198003" y="671309"/>
                    <a:pt x="1298727" y="660794"/>
                    <a:pt x="1400558" y="664668"/>
                  </a:cubicBezTo>
                  <a:cubicBezTo>
                    <a:pt x="1406093" y="664668"/>
                    <a:pt x="1411627" y="665222"/>
                    <a:pt x="1416608" y="665775"/>
                  </a:cubicBezTo>
                  <a:cubicBezTo>
                    <a:pt x="1416608" y="667435"/>
                    <a:pt x="1416608" y="669096"/>
                    <a:pt x="1417161" y="670203"/>
                  </a:cubicBezTo>
                  <a:cubicBezTo>
                    <a:pt x="1374547" y="674630"/>
                    <a:pt x="1332487" y="679611"/>
                    <a:pt x="1289873" y="683485"/>
                  </a:cubicBezTo>
                  <a:cubicBezTo>
                    <a:pt x="1231209" y="689019"/>
                    <a:pt x="1172546" y="693447"/>
                    <a:pt x="1117756" y="715584"/>
                  </a:cubicBezTo>
                  <a:cubicBezTo>
                    <a:pt x="1090638" y="726652"/>
                    <a:pt x="1064074" y="741041"/>
                    <a:pt x="1040830" y="758198"/>
                  </a:cubicBezTo>
                  <a:cubicBezTo>
                    <a:pt x="1016479" y="776461"/>
                    <a:pt x="1013711" y="811880"/>
                    <a:pt x="1032528" y="835678"/>
                  </a:cubicBezTo>
                  <a:cubicBezTo>
                    <a:pt x="1050238" y="858368"/>
                    <a:pt x="1071268" y="878292"/>
                    <a:pt x="1091192" y="899322"/>
                  </a:cubicBezTo>
                  <a:cubicBezTo>
                    <a:pt x="1093405" y="901536"/>
                    <a:pt x="1095619" y="903750"/>
                    <a:pt x="1096172" y="908730"/>
                  </a:cubicBezTo>
                  <a:cubicBezTo>
                    <a:pt x="1066287" y="891574"/>
                    <a:pt x="1036956" y="873311"/>
                    <a:pt x="1006517" y="857262"/>
                  </a:cubicBezTo>
                  <a:cubicBezTo>
                    <a:pt x="927930" y="815201"/>
                    <a:pt x="849343" y="772587"/>
                    <a:pt x="769649" y="732740"/>
                  </a:cubicBezTo>
                  <a:cubicBezTo>
                    <a:pt x="581483" y="638104"/>
                    <a:pt x="392764" y="545128"/>
                    <a:pt x="227842" y="411751"/>
                  </a:cubicBezTo>
                  <a:cubicBezTo>
                    <a:pt x="150916" y="349214"/>
                    <a:pt x="80630" y="280588"/>
                    <a:pt x="35802" y="190380"/>
                  </a:cubicBezTo>
                  <a:cubicBezTo>
                    <a:pt x="5364" y="130609"/>
                    <a:pt x="-7919" y="68625"/>
                    <a:pt x="4810" y="0"/>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94" name="Google Shape;294;p47"/>
            <p:cNvSpPr/>
            <p:nvPr/>
          </p:nvSpPr>
          <p:spPr>
            <a:xfrm>
              <a:off x="11776885" y="1615030"/>
              <a:ext cx="415735" cy="684231"/>
            </a:xfrm>
            <a:custGeom>
              <a:avLst/>
              <a:gdLst/>
              <a:ahLst/>
              <a:cxnLst/>
              <a:rect l="l" t="t" r="r" b="b"/>
              <a:pathLst>
                <a:path w="531291" h="874417" extrusionOk="0">
                  <a:moveTo>
                    <a:pt x="0" y="226944"/>
                  </a:moveTo>
                  <a:cubicBezTo>
                    <a:pt x="17156" y="164960"/>
                    <a:pt x="54789" y="117365"/>
                    <a:pt x="103491" y="77518"/>
                  </a:cubicBezTo>
                  <a:cubicBezTo>
                    <a:pt x="189826" y="6679"/>
                    <a:pt x="289444" y="-16011"/>
                    <a:pt x="396809" y="11107"/>
                  </a:cubicBezTo>
                  <a:cubicBezTo>
                    <a:pt x="425034" y="18302"/>
                    <a:pt x="451045" y="41546"/>
                    <a:pt x="474289" y="61469"/>
                  </a:cubicBezTo>
                  <a:cubicBezTo>
                    <a:pt x="504727" y="88034"/>
                    <a:pt x="524097" y="123453"/>
                    <a:pt x="530738" y="163300"/>
                  </a:cubicBezTo>
                  <a:cubicBezTo>
                    <a:pt x="536826" y="202593"/>
                    <a:pt x="531845" y="241887"/>
                    <a:pt x="520777" y="280073"/>
                  </a:cubicBezTo>
                  <a:cubicBezTo>
                    <a:pt x="503620" y="339844"/>
                    <a:pt x="472628" y="394080"/>
                    <a:pt x="446064" y="449423"/>
                  </a:cubicBezTo>
                  <a:cubicBezTo>
                    <a:pt x="420606" y="502552"/>
                    <a:pt x="397915" y="557342"/>
                    <a:pt x="379099" y="613238"/>
                  </a:cubicBezTo>
                  <a:cubicBezTo>
                    <a:pt x="363049" y="660832"/>
                    <a:pt x="351981" y="710088"/>
                    <a:pt x="341466" y="759343"/>
                  </a:cubicBezTo>
                  <a:cubicBezTo>
                    <a:pt x="333718" y="797530"/>
                    <a:pt x="330397" y="836823"/>
                    <a:pt x="321542" y="876670"/>
                  </a:cubicBezTo>
                  <a:cubicBezTo>
                    <a:pt x="318775" y="857300"/>
                    <a:pt x="314901" y="838483"/>
                    <a:pt x="314348" y="819113"/>
                  </a:cubicBezTo>
                  <a:cubicBezTo>
                    <a:pt x="309920" y="733885"/>
                    <a:pt x="330951" y="653638"/>
                    <a:pt x="363049" y="575605"/>
                  </a:cubicBezTo>
                  <a:cubicBezTo>
                    <a:pt x="394595" y="500338"/>
                    <a:pt x="430014" y="426732"/>
                    <a:pt x="461007" y="350912"/>
                  </a:cubicBezTo>
                  <a:cubicBezTo>
                    <a:pt x="481483" y="301104"/>
                    <a:pt x="500853" y="249635"/>
                    <a:pt x="492552" y="194292"/>
                  </a:cubicBezTo>
                  <a:cubicBezTo>
                    <a:pt x="480377" y="110724"/>
                    <a:pt x="428908" y="53721"/>
                    <a:pt x="344786" y="44866"/>
                  </a:cubicBezTo>
                  <a:cubicBezTo>
                    <a:pt x="255684" y="35458"/>
                    <a:pt x="177097" y="64790"/>
                    <a:pt x="104598" y="115152"/>
                  </a:cubicBezTo>
                  <a:cubicBezTo>
                    <a:pt x="61431" y="144483"/>
                    <a:pt x="26011" y="181563"/>
                    <a:pt x="0" y="226944"/>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nvGrpSpPr>
            <p:cNvPr id="295" name="Google Shape;295;p47"/>
            <p:cNvGrpSpPr/>
            <p:nvPr/>
          </p:nvGrpSpPr>
          <p:grpSpPr>
            <a:xfrm>
              <a:off x="11017184" y="309110"/>
              <a:ext cx="667831" cy="842352"/>
              <a:chOff x="10512715" y="-139148"/>
              <a:chExt cx="1294498" cy="1632782"/>
            </a:xfrm>
          </p:grpSpPr>
          <p:sp>
            <p:nvSpPr>
              <p:cNvPr id="296" name="Google Shape;296;p47"/>
              <p:cNvSpPr/>
              <p:nvPr/>
            </p:nvSpPr>
            <p:spPr>
              <a:xfrm>
                <a:off x="10512715" y="-139148"/>
                <a:ext cx="1294498" cy="1632782"/>
              </a:xfrm>
              <a:custGeom>
                <a:avLst/>
                <a:gdLst/>
                <a:ahLst/>
                <a:cxnLst/>
                <a:rect l="l" t="t" r="r" b="b"/>
                <a:pathLst>
                  <a:path w="1588341" h="2003413" extrusionOk="0">
                    <a:moveTo>
                      <a:pt x="687060" y="478632"/>
                    </a:moveTo>
                    <a:cubicBezTo>
                      <a:pt x="683186" y="472544"/>
                      <a:pt x="679312" y="466456"/>
                      <a:pt x="675992" y="459815"/>
                    </a:cubicBezTo>
                    <a:cubicBezTo>
                      <a:pt x="631718" y="372373"/>
                      <a:pt x="579142" y="290466"/>
                      <a:pt x="513837" y="217967"/>
                    </a:cubicBezTo>
                    <a:cubicBezTo>
                      <a:pt x="468456" y="167605"/>
                      <a:pt x="416434" y="126651"/>
                      <a:pt x="350022" y="107281"/>
                    </a:cubicBezTo>
                    <a:cubicBezTo>
                      <a:pt x="284164" y="88464"/>
                      <a:pt x="226054" y="105067"/>
                      <a:pt x="181226" y="156536"/>
                    </a:cubicBezTo>
                    <a:cubicBezTo>
                      <a:pt x="146360" y="196383"/>
                      <a:pt x="136952" y="246745"/>
                      <a:pt x="138612" y="298214"/>
                    </a:cubicBezTo>
                    <a:cubicBezTo>
                      <a:pt x="140273" y="356877"/>
                      <a:pt x="141379" y="414987"/>
                      <a:pt x="146914" y="473651"/>
                    </a:cubicBezTo>
                    <a:cubicBezTo>
                      <a:pt x="150788" y="516265"/>
                      <a:pt x="159089" y="558879"/>
                      <a:pt x="169051" y="600386"/>
                    </a:cubicBezTo>
                    <a:cubicBezTo>
                      <a:pt x="184547" y="661263"/>
                      <a:pt x="201703" y="722141"/>
                      <a:pt x="221627" y="781911"/>
                    </a:cubicBezTo>
                    <a:cubicBezTo>
                      <a:pt x="240443" y="837254"/>
                      <a:pt x="264794" y="890936"/>
                      <a:pt x="285824" y="945172"/>
                    </a:cubicBezTo>
                    <a:cubicBezTo>
                      <a:pt x="310729" y="1008817"/>
                      <a:pt x="345041" y="1066927"/>
                      <a:pt x="384888" y="1122270"/>
                    </a:cubicBezTo>
                    <a:cubicBezTo>
                      <a:pt x="434143" y="1189235"/>
                      <a:pt x="491700" y="1247898"/>
                      <a:pt x="564753" y="1288298"/>
                    </a:cubicBezTo>
                    <a:cubicBezTo>
                      <a:pt x="621202" y="1319844"/>
                      <a:pt x="680973" y="1325378"/>
                      <a:pt x="741296" y="1304348"/>
                    </a:cubicBezTo>
                    <a:cubicBezTo>
                      <a:pt x="804387" y="1282211"/>
                      <a:pt x="865818" y="1256753"/>
                      <a:pt x="927249" y="1231295"/>
                    </a:cubicBezTo>
                    <a:cubicBezTo>
                      <a:pt x="1037934" y="1185361"/>
                      <a:pt x="1151387" y="1155476"/>
                      <a:pt x="1272035" y="1158243"/>
                    </a:cubicBezTo>
                    <a:cubicBezTo>
                      <a:pt x="1347855" y="1160456"/>
                      <a:pt x="1420907" y="1174292"/>
                      <a:pt x="1485105" y="1217460"/>
                    </a:cubicBezTo>
                    <a:cubicBezTo>
                      <a:pt x="1553730" y="1263394"/>
                      <a:pt x="1585276" y="1329252"/>
                      <a:pt x="1589703" y="1410053"/>
                    </a:cubicBezTo>
                    <a:cubicBezTo>
                      <a:pt x="1595238" y="1510777"/>
                      <a:pt x="1565906" y="1602093"/>
                      <a:pt x="1515544" y="1687874"/>
                    </a:cubicBezTo>
                    <a:cubicBezTo>
                      <a:pt x="1455773" y="1789152"/>
                      <a:pt x="1384381" y="1880468"/>
                      <a:pt x="1291958" y="1953520"/>
                    </a:cubicBezTo>
                    <a:cubicBezTo>
                      <a:pt x="1260413" y="1978425"/>
                      <a:pt x="1225547" y="1999455"/>
                      <a:pt x="1182379" y="2007203"/>
                    </a:cubicBezTo>
                    <a:cubicBezTo>
                      <a:pt x="1197876" y="1985066"/>
                      <a:pt x="1213372" y="1962375"/>
                      <a:pt x="1229421" y="1940238"/>
                    </a:cubicBezTo>
                    <a:cubicBezTo>
                      <a:pt x="1272588" y="1883235"/>
                      <a:pt x="1318523" y="1828445"/>
                      <a:pt x="1358923" y="1770335"/>
                    </a:cubicBezTo>
                    <a:cubicBezTo>
                      <a:pt x="1421461" y="1680680"/>
                      <a:pt x="1459647" y="1582169"/>
                      <a:pt x="1453006" y="1470930"/>
                    </a:cubicBezTo>
                    <a:cubicBezTo>
                      <a:pt x="1451346" y="1442152"/>
                      <a:pt x="1448025" y="1412820"/>
                      <a:pt x="1441938" y="1385149"/>
                    </a:cubicBezTo>
                    <a:cubicBezTo>
                      <a:pt x="1439170" y="1371866"/>
                      <a:pt x="1429209" y="1359137"/>
                      <a:pt x="1420907" y="1348069"/>
                    </a:cubicBezTo>
                    <a:cubicBezTo>
                      <a:pt x="1386041" y="1302688"/>
                      <a:pt x="1337893" y="1279444"/>
                      <a:pt x="1283104" y="1266715"/>
                    </a:cubicBezTo>
                    <a:cubicBezTo>
                      <a:pt x="1216692" y="1251772"/>
                      <a:pt x="1150834" y="1260627"/>
                      <a:pt x="1087190" y="1278890"/>
                    </a:cubicBezTo>
                    <a:cubicBezTo>
                      <a:pt x="1010816" y="1301027"/>
                      <a:pt x="936657" y="1329252"/>
                      <a:pt x="860837" y="1353050"/>
                    </a:cubicBezTo>
                    <a:cubicBezTo>
                      <a:pt x="715285" y="1398984"/>
                      <a:pt x="581356" y="1375740"/>
                      <a:pt x="460155" y="1282211"/>
                    </a:cubicBezTo>
                    <a:cubicBezTo>
                      <a:pt x="385995" y="1224654"/>
                      <a:pt x="328992" y="1151602"/>
                      <a:pt x="279737" y="1072461"/>
                    </a:cubicBezTo>
                    <a:cubicBezTo>
                      <a:pt x="222180" y="980592"/>
                      <a:pt x="174585" y="883742"/>
                      <a:pt x="138059" y="782464"/>
                    </a:cubicBezTo>
                    <a:cubicBezTo>
                      <a:pt x="103193" y="686168"/>
                      <a:pt x="73308" y="588211"/>
                      <a:pt x="39548" y="491361"/>
                    </a:cubicBezTo>
                    <a:cubicBezTo>
                      <a:pt x="19625" y="432697"/>
                      <a:pt x="4682" y="372927"/>
                      <a:pt x="1362" y="311496"/>
                    </a:cubicBezTo>
                    <a:cubicBezTo>
                      <a:pt x="-1959" y="258921"/>
                      <a:pt x="1362" y="206345"/>
                      <a:pt x="5236" y="153769"/>
                    </a:cubicBezTo>
                    <a:cubicBezTo>
                      <a:pt x="10217" y="90678"/>
                      <a:pt x="49510" y="50278"/>
                      <a:pt x="102639" y="23713"/>
                    </a:cubicBezTo>
                    <a:cubicBezTo>
                      <a:pt x="161856" y="-6172"/>
                      <a:pt x="222733" y="-6725"/>
                      <a:pt x="286378" y="15965"/>
                    </a:cubicBezTo>
                    <a:cubicBezTo>
                      <a:pt x="435250" y="70201"/>
                      <a:pt x="538188" y="175906"/>
                      <a:pt x="622309" y="305409"/>
                    </a:cubicBezTo>
                    <a:cubicBezTo>
                      <a:pt x="651641" y="351343"/>
                      <a:pt x="674885" y="399492"/>
                      <a:pt x="686507" y="453174"/>
                    </a:cubicBezTo>
                    <a:cubicBezTo>
                      <a:pt x="688167" y="461476"/>
                      <a:pt x="688167" y="469777"/>
                      <a:pt x="689274" y="478078"/>
                    </a:cubicBezTo>
                    <a:cubicBezTo>
                      <a:pt x="689274" y="478078"/>
                      <a:pt x="688167" y="478632"/>
                      <a:pt x="687060" y="478632"/>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97" name="Google Shape;297;p47"/>
              <p:cNvSpPr/>
              <p:nvPr/>
            </p:nvSpPr>
            <p:spPr>
              <a:xfrm>
                <a:off x="10895396" y="64446"/>
                <a:ext cx="563806" cy="559295"/>
              </a:xfrm>
              <a:custGeom>
                <a:avLst/>
                <a:gdLst/>
                <a:ahLst/>
                <a:cxnLst/>
                <a:rect l="l" t="t" r="r" b="b"/>
                <a:pathLst>
                  <a:path w="691786" h="686251" extrusionOk="0">
                    <a:moveTo>
                      <a:pt x="0" y="688974"/>
                    </a:moveTo>
                    <a:cubicBezTo>
                      <a:pt x="26011" y="650234"/>
                      <a:pt x="59770" y="619795"/>
                      <a:pt x="97404" y="594337"/>
                    </a:cubicBezTo>
                    <a:cubicBezTo>
                      <a:pt x="192040" y="530693"/>
                      <a:pt x="299405" y="496934"/>
                      <a:pt x="407877" y="465942"/>
                    </a:cubicBezTo>
                    <a:cubicBezTo>
                      <a:pt x="462667" y="449892"/>
                      <a:pt x="515242" y="428862"/>
                      <a:pt x="565051" y="401744"/>
                    </a:cubicBezTo>
                    <a:cubicBezTo>
                      <a:pt x="673523" y="342527"/>
                      <a:pt x="679611" y="218559"/>
                      <a:pt x="607112" y="139419"/>
                    </a:cubicBezTo>
                    <a:cubicBezTo>
                      <a:pt x="536273" y="62492"/>
                      <a:pt x="444404" y="30393"/>
                      <a:pt x="343126" y="24859"/>
                    </a:cubicBezTo>
                    <a:cubicBezTo>
                      <a:pt x="309367" y="22645"/>
                      <a:pt x="275608" y="28733"/>
                      <a:pt x="242955" y="30947"/>
                    </a:cubicBezTo>
                    <a:cubicBezTo>
                      <a:pt x="274501" y="14344"/>
                      <a:pt x="309367" y="3275"/>
                      <a:pt x="346447" y="1062"/>
                    </a:cubicBezTo>
                    <a:cubicBezTo>
                      <a:pt x="433335" y="-4473"/>
                      <a:pt x="515242" y="11023"/>
                      <a:pt x="587742" y="61939"/>
                    </a:cubicBezTo>
                    <a:cubicBezTo>
                      <a:pt x="624821" y="87950"/>
                      <a:pt x="656920" y="118388"/>
                      <a:pt x="679611" y="158235"/>
                    </a:cubicBezTo>
                    <a:cubicBezTo>
                      <a:pt x="697321" y="189781"/>
                      <a:pt x="696214" y="225200"/>
                      <a:pt x="695107" y="260066"/>
                    </a:cubicBezTo>
                    <a:cubicBezTo>
                      <a:pt x="692340" y="346401"/>
                      <a:pt x="642531" y="400084"/>
                      <a:pt x="570032" y="438270"/>
                    </a:cubicBezTo>
                    <a:cubicBezTo>
                      <a:pt x="519116" y="464835"/>
                      <a:pt x="464880" y="480331"/>
                      <a:pt x="409537" y="494167"/>
                    </a:cubicBezTo>
                    <a:cubicBezTo>
                      <a:pt x="337038" y="512430"/>
                      <a:pt x="266753" y="537888"/>
                      <a:pt x="198681" y="569987"/>
                    </a:cubicBezTo>
                    <a:cubicBezTo>
                      <a:pt x="128396" y="602086"/>
                      <a:pt x="63091" y="643593"/>
                      <a:pt x="0" y="688974"/>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sp>
          <p:nvSpPr>
            <p:cNvPr id="298" name="Google Shape;298;p47"/>
            <p:cNvSpPr/>
            <p:nvPr/>
          </p:nvSpPr>
          <p:spPr>
            <a:xfrm>
              <a:off x="10524814" y="1876042"/>
              <a:ext cx="186215" cy="138578"/>
            </a:xfrm>
            <a:custGeom>
              <a:avLst/>
              <a:gdLst/>
              <a:ahLst/>
              <a:cxnLst/>
              <a:rect l="l" t="t" r="r" b="b"/>
              <a:pathLst>
                <a:path w="237974" h="177097" extrusionOk="0">
                  <a:moveTo>
                    <a:pt x="242154" y="132519"/>
                  </a:moveTo>
                  <a:cubicBezTo>
                    <a:pt x="203968" y="128645"/>
                    <a:pt x="171869" y="124771"/>
                    <a:pt x="139770" y="121451"/>
                  </a:cubicBezTo>
                  <a:cubicBezTo>
                    <a:pt x="139770" y="123111"/>
                    <a:pt x="139217" y="124771"/>
                    <a:pt x="139217" y="126432"/>
                  </a:cubicBezTo>
                  <a:cubicBezTo>
                    <a:pt x="166335" y="129199"/>
                    <a:pt x="193453" y="131966"/>
                    <a:pt x="220571" y="135287"/>
                  </a:cubicBezTo>
                  <a:cubicBezTo>
                    <a:pt x="221124" y="136394"/>
                    <a:pt x="221124" y="138054"/>
                    <a:pt x="221678" y="139161"/>
                  </a:cubicBezTo>
                  <a:cubicBezTo>
                    <a:pt x="205628" y="143588"/>
                    <a:pt x="189025" y="148015"/>
                    <a:pt x="172976" y="152443"/>
                  </a:cubicBezTo>
                  <a:cubicBezTo>
                    <a:pt x="143091" y="160744"/>
                    <a:pt x="113206" y="171259"/>
                    <a:pt x="82767" y="177901"/>
                  </a:cubicBezTo>
                  <a:cubicBezTo>
                    <a:pt x="53435" y="184542"/>
                    <a:pt x="29638" y="171259"/>
                    <a:pt x="10268" y="149676"/>
                  </a:cubicBezTo>
                  <a:cubicBezTo>
                    <a:pt x="-5782" y="130859"/>
                    <a:pt x="-2461" y="93779"/>
                    <a:pt x="16355" y="72749"/>
                  </a:cubicBezTo>
                  <a:cubicBezTo>
                    <a:pt x="33512" y="53379"/>
                    <a:pt x="63950" y="50059"/>
                    <a:pt x="85534" y="65001"/>
                  </a:cubicBezTo>
                  <a:cubicBezTo>
                    <a:pt x="88855" y="67215"/>
                    <a:pt x="91622" y="69428"/>
                    <a:pt x="98263" y="74409"/>
                  </a:cubicBezTo>
                  <a:cubicBezTo>
                    <a:pt x="94942" y="68875"/>
                    <a:pt x="93836" y="67215"/>
                    <a:pt x="93282" y="65555"/>
                  </a:cubicBezTo>
                  <a:cubicBezTo>
                    <a:pt x="80553" y="41757"/>
                    <a:pt x="80553" y="21834"/>
                    <a:pt x="92729" y="10765"/>
                  </a:cubicBezTo>
                  <a:cubicBezTo>
                    <a:pt x="105458" y="-1410"/>
                    <a:pt x="137556" y="-4731"/>
                    <a:pt x="154713" y="8551"/>
                  </a:cubicBezTo>
                  <a:cubicBezTo>
                    <a:pt x="172976" y="22941"/>
                    <a:pt x="189579" y="40650"/>
                    <a:pt x="202861" y="59467"/>
                  </a:cubicBezTo>
                  <a:cubicBezTo>
                    <a:pt x="217804" y="80497"/>
                    <a:pt x="227765" y="104848"/>
                    <a:pt x="242154" y="132519"/>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299" name="Google Shape;299;p47"/>
            <p:cNvSpPr/>
            <p:nvPr/>
          </p:nvSpPr>
          <p:spPr>
            <a:xfrm>
              <a:off x="10925676" y="2126505"/>
              <a:ext cx="207867" cy="112595"/>
            </a:xfrm>
            <a:custGeom>
              <a:avLst/>
              <a:gdLst/>
              <a:ahLst/>
              <a:cxnLst/>
              <a:rect l="l" t="t" r="r" b="b"/>
              <a:pathLst>
                <a:path w="265645" h="143891" extrusionOk="0">
                  <a:moveTo>
                    <a:pt x="267589" y="92549"/>
                  </a:moveTo>
                  <a:cubicBezTo>
                    <a:pt x="264822" y="95316"/>
                    <a:pt x="262609" y="100297"/>
                    <a:pt x="259288" y="101404"/>
                  </a:cubicBezTo>
                  <a:cubicBezTo>
                    <a:pt x="209479" y="116347"/>
                    <a:pt x="160224" y="132950"/>
                    <a:pt x="109309" y="144571"/>
                  </a:cubicBezTo>
                  <a:cubicBezTo>
                    <a:pt x="71122" y="153426"/>
                    <a:pt x="36809" y="139591"/>
                    <a:pt x="11905" y="109152"/>
                  </a:cubicBezTo>
                  <a:cubicBezTo>
                    <a:pt x="-15766" y="75393"/>
                    <a:pt x="8031" y="13409"/>
                    <a:pt x="50092" y="2340"/>
                  </a:cubicBezTo>
                  <a:cubicBezTo>
                    <a:pt x="81637" y="-5961"/>
                    <a:pt x="102114" y="8981"/>
                    <a:pt x="121484" y="28905"/>
                  </a:cubicBezTo>
                  <a:cubicBezTo>
                    <a:pt x="129232" y="37760"/>
                    <a:pt x="136980" y="47168"/>
                    <a:pt x="144728" y="56023"/>
                  </a:cubicBezTo>
                  <a:cubicBezTo>
                    <a:pt x="149709" y="74286"/>
                    <a:pt x="161331" y="85355"/>
                    <a:pt x="181254" y="87015"/>
                  </a:cubicBezTo>
                  <a:cubicBezTo>
                    <a:pt x="211140" y="88675"/>
                    <a:pt x="239365" y="90889"/>
                    <a:pt x="267589" y="92549"/>
                  </a:cubicBezTo>
                  <a:lnTo>
                    <a:pt x="267589" y="92549"/>
                  </a:ln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300" name="Google Shape;300;p47"/>
            <p:cNvSpPr/>
            <p:nvPr/>
          </p:nvSpPr>
          <p:spPr>
            <a:xfrm>
              <a:off x="11004127" y="2075118"/>
              <a:ext cx="142909" cy="121256"/>
            </a:xfrm>
            <a:custGeom>
              <a:avLst/>
              <a:gdLst/>
              <a:ahLst/>
              <a:cxnLst/>
              <a:rect l="l" t="t" r="r" b="b"/>
              <a:pathLst>
                <a:path w="182631" h="154960" extrusionOk="0">
                  <a:moveTo>
                    <a:pt x="45430" y="121790"/>
                  </a:moveTo>
                  <a:cubicBezTo>
                    <a:pt x="37682" y="112936"/>
                    <a:pt x="29935" y="103527"/>
                    <a:pt x="22186" y="94672"/>
                  </a:cubicBezTo>
                  <a:cubicBezTo>
                    <a:pt x="15545" y="81944"/>
                    <a:pt x="7244" y="69768"/>
                    <a:pt x="2816" y="56486"/>
                  </a:cubicBezTo>
                  <a:cubicBezTo>
                    <a:pt x="-6592" y="30474"/>
                    <a:pt x="8351" y="5570"/>
                    <a:pt x="36022" y="1143"/>
                  </a:cubicBezTo>
                  <a:cubicBezTo>
                    <a:pt x="76976" y="-5498"/>
                    <a:pt x="105754" y="17746"/>
                    <a:pt x="127338" y="46524"/>
                  </a:cubicBezTo>
                  <a:cubicBezTo>
                    <a:pt x="148922" y="76409"/>
                    <a:pt x="164418" y="110168"/>
                    <a:pt x="182681" y="142821"/>
                  </a:cubicBezTo>
                  <a:cubicBezTo>
                    <a:pt x="184895" y="147248"/>
                    <a:pt x="185448" y="152229"/>
                    <a:pt x="187108" y="158870"/>
                  </a:cubicBezTo>
                  <a:cubicBezTo>
                    <a:pt x="179360" y="158870"/>
                    <a:pt x="173826" y="158870"/>
                    <a:pt x="168292" y="158870"/>
                  </a:cubicBezTo>
                  <a:cubicBezTo>
                    <a:pt x="168292" y="158870"/>
                    <a:pt x="168845" y="159424"/>
                    <a:pt x="168845" y="159424"/>
                  </a:cubicBezTo>
                  <a:cubicBezTo>
                    <a:pt x="145601" y="156103"/>
                    <a:pt x="122357" y="151676"/>
                    <a:pt x="99113" y="149462"/>
                  </a:cubicBezTo>
                  <a:cubicBezTo>
                    <a:pt x="76976" y="146141"/>
                    <a:pt x="57606" y="141160"/>
                    <a:pt x="45430" y="121790"/>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301" name="Google Shape;301;p47"/>
            <p:cNvSpPr/>
            <p:nvPr/>
          </p:nvSpPr>
          <p:spPr>
            <a:xfrm>
              <a:off x="10841578" y="953039"/>
              <a:ext cx="666909" cy="77950"/>
            </a:xfrm>
            <a:custGeom>
              <a:avLst/>
              <a:gdLst/>
              <a:ahLst/>
              <a:cxnLst/>
              <a:rect l="l" t="t" r="r" b="b"/>
              <a:pathLst>
                <a:path w="852280" h="99617" extrusionOk="0">
                  <a:moveTo>
                    <a:pt x="0" y="99617"/>
                  </a:moveTo>
                  <a:cubicBezTo>
                    <a:pt x="38187" y="88549"/>
                    <a:pt x="76373" y="76927"/>
                    <a:pt x="114560" y="66965"/>
                  </a:cubicBezTo>
                  <a:cubicBezTo>
                    <a:pt x="237421" y="35419"/>
                    <a:pt x="363049" y="21030"/>
                    <a:pt x="489785" y="14389"/>
                  </a:cubicBezTo>
                  <a:cubicBezTo>
                    <a:pt x="612093" y="7748"/>
                    <a:pt x="734400" y="3321"/>
                    <a:pt x="857262" y="0"/>
                  </a:cubicBezTo>
                  <a:cubicBezTo>
                    <a:pt x="853941" y="1107"/>
                    <a:pt x="851174" y="2767"/>
                    <a:pt x="847853" y="3321"/>
                  </a:cubicBezTo>
                  <a:cubicBezTo>
                    <a:pt x="796938" y="9962"/>
                    <a:pt x="746022" y="18817"/>
                    <a:pt x="694553" y="22691"/>
                  </a:cubicBezTo>
                  <a:cubicBezTo>
                    <a:pt x="546788" y="34866"/>
                    <a:pt x="397915" y="42061"/>
                    <a:pt x="250703" y="57003"/>
                  </a:cubicBezTo>
                  <a:cubicBezTo>
                    <a:pt x="174330" y="64751"/>
                    <a:pt x="99064" y="84675"/>
                    <a:pt x="23244" y="99064"/>
                  </a:cubicBezTo>
                  <a:cubicBezTo>
                    <a:pt x="16049" y="100724"/>
                    <a:pt x="8855" y="102384"/>
                    <a:pt x="1660" y="104045"/>
                  </a:cubicBezTo>
                  <a:cubicBezTo>
                    <a:pt x="553" y="102938"/>
                    <a:pt x="0" y="101277"/>
                    <a:pt x="0" y="99617"/>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302" name="Google Shape;302;p47"/>
            <p:cNvSpPr/>
            <p:nvPr/>
          </p:nvSpPr>
          <p:spPr>
            <a:xfrm>
              <a:off x="10728735" y="1770729"/>
              <a:ext cx="441719" cy="238181"/>
            </a:xfrm>
            <a:custGeom>
              <a:avLst/>
              <a:gdLst/>
              <a:ahLst/>
              <a:cxnLst/>
              <a:rect l="l" t="t" r="r" b="b"/>
              <a:pathLst>
                <a:path w="564497" h="304385" extrusionOk="0">
                  <a:moveTo>
                    <a:pt x="13815" y="0"/>
                  </a:moveTo>
                  <a:cubicBezTo>
                    <a:pt x="14922" y="6641"/>
                    <a:pt x="17689" y="13836"/>
                    <a:pt x="16582" y="20477"/>
                  </a:cubicBezTo>
                  <a:cubicBezTo>
                    <a:pt x="6620" y="76927"/>
                    <a:pt x="30971" y="118434"/>
                    <a:pt x="74692" y="150533"/>
                  </a:cubicBezTo>
                  <a:cubicBezTo>
                    <a:pt x="127821" y="190380"/>
                    <a:pt x="189805" y="212517"/>
                    <a:pt x="251789" y="233547"/>
                  </a:cubicBezTo>
                  <a:cubicBezTo>
                    <a:pt x="350853" y="267306"/>
                    <a:pt x="452131" y="286123"/>
                    <a:pt x="555622" y="297745"/>
                  </a:cubicBezTo>
                  <a:cubicBezTo>
                    <a:pt x="558942" y="298298"/>
                    <a:pt x="561710" y="299405"/>
                    <a:pt x="565030" y="300512"/>
                  </a:cubicBezTo>
                  <a:cubicBezTo>
                    <a:pt x="565030" y="302172"/>
                    <a:pt x="565030" y="303279"/>
                    <a:pt x="565030" y="304939"/>
                  </a:cubicBezTo>
                  <a:cubicBezTo>
                    <a:pt x="552855" y="304939"/>
                    <a:pt x="540679" y="304939"/>
                    <a:pt x="529057" y="304939"/>
                  </a:cubicBezTo>
                  <a:cubicBezTo>
                    <a:pt x="516328" y="304386"/>
                    <a:pt x="503600" y="304386"/>
                    <a:pt x="490871" y="303279"/>
                  </a:cubicBezTo>
                  <a:cubicBezTo>
                    <a:pt x="372437" y="291104"/>
                    <a:pt x="257877" y="263986"/>
                    <a:pt x="149405" y="213623"/>
                  </a:cubicBezTo>
                  <a:cubicBezTo>
                    <a:pt x="105684" y="193147"/>
                    <a:pt x="65837" y="166582"/>
                    <a:pt x="32078" y="131163"/>
                  </a:cubicBezTo>
                  <a:cubicBezTo>
                    <a:pt x="-3341" y="95190"/>
                    <a:pt x="-9429" y="32652"/>
                    <a:pt x="13815" y="0"/>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303" name="Google Shape;303;p47"/>
            <p:cNvSpPr/>
            <p:nvPr/>
          </p:nvSpPr>
          <p:spPr>
            <a:xfrm>
              <a:off x="11039622" y="2170278"/>
              <a:ext cx="95273" cy="25983"/>
            </a:xfrm>
            <a:custGeom>
              <a:avLst/>
              <a:gdLst/>
              <a:ahLst/>
              <a:cxnLst/>
              <a:rect l="l" t="t" r="r" b="b"/>
              <a:pathLst>
                <a:path w="121754" h="33205" extrusionOk="0">
                  <a:moveTo>
                    <a:pt x="0" y="0"/>
                  </a:moveTo>
                  <a:cubicBezTo>
                    <a:pt x="12176" y="19370"/>
                    <a:pt x="31546" y="24904"/>
                    <a:pt x="52576" y="27118"/>
                  </a:cubicBezTo>
                  <a:cubicBezTo>
                    <a:pt x="75820" y="29332"/>
                    <a:pt x="99064" y="33759"/>
                    <a:pt x="122308" y="37080"/>
                  </a:cubicBezTo>
                  <a:cubicBezTo>
                    <a:pt x="93530" y="34866"/>
                    <a:pt x="64751" y="33206"/>
                    <a:pt x="36526" y="30992"/>
                  </a:cubicBezTo>
                  <a:cubicBezTo>
                    <a:pt x="17156" y="29332"/>
                    <a:pt x="5534" y="18263"/>
                    <a:pt x="0" y="0"/>
                  </a:cubicBezTo>
                  <a:close/>
                </a:path>
              </a:pathLst>
            </a:custGeom>
            <a:solidFill>
              <a:schemeClr val="accent1">
                <a:alpha val="6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grpSp>
      <p:sp>
        <p:nvSpPr>
          <p:cNvPr id="304" name="Google Shape;304;p47"/>
          <p:cNvSpPr txBox="1">
            <a:spLocks noGrp="1"/>
          </p:cNvSpPr>
          <p:nvPr>
            <p:ph type="body" idx="1"/>
          </p:nvPr>
        </p:nvSpPr>
        <p:spPr>
          <a:xfrm>
            <a:off x="242647" y="336628"/>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05" name="Google Shape;305;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262626"/>
                </a:solidFill>
              </a:defRPr>
            </a:lvl1pPr>
            <a:lvl2pPr lvl="1" rtl="0">
              <a:buNone/>
              <a:defRPr>
                <a:solidFill>
                  <a:srgbClr val="262626"/>
                </a:solidFill>
              </a:defRPr>
            </a:lvl2pPr>
            <a:lvl3pPr lvl="2" rtl="0">
              <a:buNone/>
              <a:defRPr>
                <a:solidFill>
                  <a:srgbClr val="262626"/>
                </a:solidFill>
              </a:defRPr>
            </a:lvl3pPr>
            <a:lvl4pPr lvl="3" rtl="0">
              <a:buNone/>
              <a:defRPr>
                <a:solidFill>
                  <a:srgbClr val="262626"/>
                </a:solidFill>
              </a:defRPr>
            </a:lvl4pPr>
            <a:lvl5pPr lvl="4" rtl="0">
              <a:buNone/>
              <a:defRPr>
                <a:solidFill>
                  <a:srgbClr val="262626"/>
                </a:solidFill>
              </a:defRPr>
            </a:lvl5pPr>
            <a:lvl6pPr lvl="5" rtl="0">
              <a:buNone/>
              <a:defRPr>
                <a:solidFill>
                  <a:srgbClr val="262626"/>
                </a:solidFill>
              </a:defRPr>
            </a:lvl6pPr>
            <a:lvl7pPr lvl="6" rtl="0">
              <a:buNone/>
              <a:defRPr>
                <a:solidFill>
                  <a:srgbClr val="262626"/>
                </a:solidFill>
              </a:defRPr>
            </a:lvl7pPr>
            <a:lvl8pPr lvl="7" rtl="0">
              <a:buNone/>
              <a:defRPr>
                <a:solidFill>
                  <a:srgbClr val="262626"/>
                </a:solidFill>
              </a:defRPr>
            </a:lvl8pPr>
            <a:lvl9pPr lvl="8" rtl="0">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2_Image slide layout">
  <p:cSld name="2_Image slide layout">
    <p:bg>
      <p:bgPr>
        <a:solidFill>
          <a:schemeClr val="lt1"/>
        </a:solidFill>
        <a:effectLst/>
      </p:bgPr>
    </p:bg>
    <p:spTree>
      <p:nvGrpSpPr>
        <p:cNvPr id="1" name="Shape 306"/>
        <p:cNvGrpSpPr/>
        <p:nvPr/>
      </p:nvGrpSpPr>
      <p:grpSpPr>
        <a:xfrm>
          <a:off x="0" y="0"/>
          <a:ext cx="0" cy="0"/>
          <a:chOff x="0" y="0"/>
          <a:chExt cx="0" cy="0"/>
        </a:xfrm>
      </p:grpSpPr>
      <p:sp>
        <p:nvSpPr>
          <p:cNvPr id="307" name="Google Shape;307;p48"/>
          <p:cNvSpPr>
            <a:spLocks noGrp="1"/>
          </p:cNvSpPr>
          <p:nvPr>
            <p:ph type="pic" idx="2"/>
          </p:nvPr>
        </p:nvSpPr>
        <p:spPr>
          <a:xfrm>
            <a:off x="0" y="0"/>
            <a:ext cx="5367000" cy="51435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308" name="Google Shape;308;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9_Style slide layout">
  <p:cSld name="9_Style slide layout">
    <p:bg>
      <p:bgPr>
        <a:blipFill>
          <a:blip r:embed="rId2">
            <a:alphaModFix/>
          </a:blip>
          <a:stretch>
            <a:fillRect/>
          </a:stretch>
        </a:blipFill>
        <a:effectLst/>
      </p:bgPr>
    </p:bg>
    <p:spTree>
      <p:nvGrpSpPr>
        <p:cNvPr id="1" name="Shape 309"/>
        <p:cNvGrpSpPr/>
        <p:nvPr/>
      </p:nvGrpSpPr>
      <p:grpSpPr>
        <a:xfrm>
          <a:off x="0" y="0"/>
          <a:ext cx="0" cy="0"/>
          <a:chOff x="0" y="0"/>
          <a:chExt cx="0" cy="0"/>
        </a:xfrm>
      </p:grpSpPr>
      <p:sp>
        <p:nvSpPr>
          <p:cNvPr id="310" name="Google Shape;310;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3_Image slide layout">
  <p:cSld name="3_Image slide layout">
    <p:bg>
      <p:bgPr>
        <a:solidFill>
          <a:schemeClr val="lt1"/>
        </a:solidFill>
        <a:effectLst/>
      </p:bgPr>
    </p:bg>
    <p:spTree>
      <p:nvGrpSpPr>
        <p:cNvPr id="1" name="Shape 311"/>
        <p:cNvGrpSpPr/>
        <p:nvPr/>
      </p:nvGrpSpPr>
      <p:grpSpPr>
        <a:xfrm>
          <a:off x="0" y="0"/>
          <a:ext cx="0" cy="0"/>
          <a:chOff x="0" y="0"/>
          <a:chExt cx="0" cy="0"/>
        </a:xfrm>
      </p:grpSpPr>
      <p:sp>
        <p:nvSpPr>
          <p:cNvPr id="312" name="Google Shape;312;p50"/>
          <p:cNvSpPr>
            <a:spLocks noGrp="1"/>
          </p:cNvSpPr>
          <p:nvPr>
            <p:ph type="pic" idx="2"/>
          </p:nvPr>
        </p:nvSpPr>
        <p:spPr>
          <a:xfrm>
            <a:off x="4467225" y="0"/>
            <a:ext cx="4009800" cy="51435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313" name="Google Shape;313;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matchingName="7_Style slide layout">
  <p:cSld name="7_Style slide layout">
    <p:bg>
      <p:bgPr>
        <a:blipFill>
          <a:blip r:embed="rId2">
            <a:alphaModFix/>
          </a:blip>
          <a:stretch>
            <a:fillRect/>
          </a:stretch>
        </a:blipFill>
        <a:effectLst/>
      </p:bgPr>
    </p:bg>
    <p:spTree>
      <p:nvGrpSpPr>
        <p:cNvPr id="1" name="Shape 314"/>
        <p:cNvGrpSpPr/>
        <p:nvPr/>
      </p:nvGrpSpPr>
      <p:grpSpPr>
        <a:xfrm>
          <a:off x="0" y="0"/>
          <a:ext cx="0" cy="0"/>
          <a:chOff x="0" y="0"/>
          <a:chExt cx="0" cy="0"/>
        </a:xfrm>
      </p:grpSpPr>
      <p:sp>
        <p:nvSpPr>
          <p:cNvPr id="315" name="Google Shape;315;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4_Image slide layout">
  <p:cSld name="4_Image slide layout">
    <p:bg>
      <p:bgPr>
        <a:solidFill>
          <a:schemeClr val="lt1"/>
        </a:solidFill>
        <a:effectLst/>
      </p:bgPr>
    </p:bg>
    <p:spTree>
      <p:nvGrpSpPr>
        <p:cNvPr id="1" name="Shape 316"/>
        <p:cNvGrpSpPr/>
        <p:nvPr/>
      </p:nvGrpSpPr>
      <p:grpSpPr>
        <a:xfrm>
          <a:off x="0" y="0"/>
          <a:ext cx="0" cy="0"/>
          <a:chOff x="0" y="0"/>
          <a:chExt cx="0" cy="0"/>
        </a:xfrm>
      </p:grpSpPr>
      <p:sp>
        <p:nvSpPr>
          <p:cNvPr id="317" name="Google Shape;317;p52"/>
          <p:cNvSpPr>
            <a:spLocks noGrp="1"/>
          </p:cNvSpPr>
          <p:nvPr>
            <p:ph type="pic" idx="2"/>
          </p:nvPr>
        </p:nvSpPr>
        <p:spPr>
          <a:xfrm>
            <a:off x="1" y="0"/>
            <a:ext cx="7215900" cy="51435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318" name="Google Shape;318;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5_Image slide layout">
  <p:cSld name="5_Image slide layout">
    <p:bg>
      <p:bgPr>
        <a:solidFill>
          <a:schemeClr val="lt1"/>
        </a:solidFill>
        <a:effectLst/>
      </p:bgPr>
    </p:bg>
    <p:spTree>
      <p:nvGrpSpPr>
        <p:cNvPr id="1" name="Shape 319"/>
        <p:cNvGrpSpPr/>
        <p:nvPr/>
      </p:nvGrpSpPr>
      <p:grpSpPr>
        <a:xfrm>
          <a:off x="0" y="0"/>
          <a:ext cx="0" cy="0"/>
          <a:chOff x="0" y="0"/>
          <a:chExt cx="0" cy="0"/>
        </a:xfrm>
      </p:grpSpPr>
      <p:sp>
        <p:nvSpPr>
          <p:cNvPr id="320" name="Google Shape;320;p53"/>
          <p:cNvSpPr>
            <a:spLocks noGrp="1"/>
          </p:cNvSpPr>
          <p:nvPr>
            <p:ph type="pic" idx="2"/>
          </p:nvPr>
        </p:nvSpPr>
        <p:spPr>
          <a:xfrm>
            <a:off x="4175911" y="0"/>
            <a:ext cx="4654500" cy="51435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321" name="Google Shape;321;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11_Images &amp; Contents Layout">
  <p:cSld name="11_Images &amp; Contents Layout">
    <p:spTree>
      <p:nvGrpSpPr>
        <p:cNvPr id="1" name="Shape 322"/>
        <p:cNvGrpSpPr/>
        <p:nvPr/>
      </p:nvGrpSpPr>
      <p:grpSpPr>
        <a:xfrm>
          <a:off x="0" y="0"/>
          <a:ext cx="0" cy="0"/>
          <a:chOff x="0" y="0"/>
          <a:chExt cx="0" cy="0"/>
        </a:xfrm>
      </p:grpSpPr>
      <p:sp>
        <p:nvSpPr>
          <p:cNvPr id="323" name="Google Shape;323;p54"/>
          <p:cNvSpPr/>
          <p:nvPr/>
        </p:nvSpPr>
        <p:spPr>
          <a:xfrm>
            <a:off x="-26907" y="-31989"/>
            <a:ext cx="4212595" cy="5169111"/>
          </a:xfrm>
          <a:custGeom>
            <a:avLst/>
            <a:gdLst/>
            <a:ahLst/>
            <a:cxnLst/>
            <a:rect l="l" t="t" r="r" b="b"/>
            <a:pathLst>
              <a:path w="4212595" h="6915198" extrusionOk="0">
                <a:moveTo>
                  <a:pt x="125" y="0"/>
                </a:moveTo>
                <a:lnTo>
                  <a:pt x="4212595" y="38821"/>
                </a:lnTo>
                <a:lnTo>
                  <a:pt x="1028919" y="6896198"/>
                </a:lnTo>
                <a:lnTo>
                  <a:pt x="0" y="6915198"/>
                </a:lnTo>
                <a:cubicBezTo>
                  <a:pt x="42" y="4610132"/>
                  <a:pt x="83" y="2305066"/>
                  <a:pt x="125" y="0"/>
                </a:cubicBezTo>
                <a:close/>
              </a:path>
            </a:pathLst>
          </a:custGeom>
          <a:solidFill>
            <a:srgbClr val="EDDFDB"/>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nvGrpSpPr>
          <p:cNvPr id="324" name="Google Shape;324;p54"/>
          <p:cNvGrpSpPr/>
          <p:nvPr/>
        </p:nvGrpSpPr>
        <p:grpSpPr>
          <a:xfrm>
            <a:off x="2015119" y="-11951"/>
            <a:ext cx="2322138" cy="1850374"/>
            <a:chOff x="1827359" y="-19597"/>
            <a:chExt cx="3253205" cy="3173339"/>
          </a:xfrm>
        </p:grpSpPr>
        <p:sp>
          <p:nvSpPr>
            <p:cNvPr id="325" name="Google Shape;325;p54"/>
            <p:cNvSpPr/>
            <p:nvPr/>
          </p:nvSpPr>
          <p:spPr>
            <a:xfrm>
              <a:off x="2727889" y="-19597"/>
              <a:ext cx="2352675" cy="3171825"/>
            </a:xfrm>
            <a:custGeom>
              <a:avLst/>
              <a:gdLst/>
              <a:ahLst/>
              <a:cxnLst/>
              <a:rect l="l" t="t" r="r" b="b"/>
              <a:pathLst>
                <a:path w="2352675" h="3171825" extrusionOk="0">
                  <a:moveTo>
                    <a:pt x="1447800" y="0"/>
                  </a:moveTo>
                  <a:lnTo>
                    <a:pt x="2352675" y="0"/>
                  </a:lnTo>
                  <a:lnTo>
                    <a:pt x="971550" y="3171825"/>
                  </a:lnTo>
                  <a:lnTo>
                    <a:pt x="0" y="3171825"/>
                  </a:lnTo>
                  <a:lnTo>
                    <a:pt x="144780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326" name="Google Shape;326;p54"/>
            <p:cNvSpPr/>
            <p:nvPr/>
          </p:nvSpPr>
          <p:spPr>
            <a:xfrm>
              <a:off x="1827359" y="-18083"/>
              <a:ext cx="2352675" cy="3171825"/>
            </a:xfrm>
            <a:custGeom>
              <a:avLst/>
              <a:gdLst/>
              <a:ahLst/>
              <a:cxnLst/>
              <a:rect l="l" t="t" r="r" b="b"/>
              <a:pathLst>
                <a:path w="2352675" h="3171825" extrusionOk="0">
                  <a:moveTo>
                    <a:pt x="1447800" y="0"/>
                  </a:moveTo>
                  <a:lnTo>
                    <a:pt x="2352675" y="0"/>
                  </a:lnTo>
                  <a:lnTo>
                    <a:pt x="971550" y="3171825"/>
                  </a:lnTo>
                  <a:lnTo>
                    <a:pt x="0" y="3171825"/>
                  </a:lnTo>
                  <a:lnTo>
                    <a:pt x="1447800" y="0"/>
                  </a:ln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327" name="Google Shape;327;p54"/>
          <p:cNvGrpSpPr/>
          <p:nvPr/>
        </p:nvGrpSpPr>
        <p:grpSpPr>
          <a:xfrm>
            <a:off x="638055" y="1493673"/>
            <a:ext cx="1595088" cy="2755152"/>
            <a:chOff x="1438761" y="2033015"/>
            <a:chExt cx="1980000" cy="3420000"/>
          </a:xfrm>
        </p:grpSpPr>
        <p:sp>
          <p:nvSpPr>
            <p:cNvPr id="328" name="Google Shape;328;p54"/>
            <p:cNvSpPr/>
            <p:nvPr/>
          </p:nvSpPr>
          <p:spPr>
            <a:xfrm>
              <a:off x="1438761" y="2033015"/>
              <a:ext cx="1980000" cy="3420000"/>
            </a:xfrm>
            <a:prstGeom prst="roundRect">
              <a:avLst>
                <a:gd name="adj" fmla="val 13580"/>
              </a:avLst>
            </a:prstGeom>
            <a:solidFill>
              <a:srgbClr val="26262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329" name="Google Shape;329;p54"/>
            <p:cNvSpPr/>
            <p:nvPr/>
          </p:nvSpPr>
          <p:spPr>
            <a:xfrm>
              <a:off x="2310398" y="2205587"/>
              <a:ext cx="236700" cy="45600"/>
            </a:xfrm>
            <a:prstGeom prst="rect">
              <a:avLst/>
            </a:prstGeom>
            <a:solidFill>
              <a:srgbClr val="B0B0B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grpSp>
          <p:nvGrpSpPr>
            <p:cNvPr id="330" name="Google Shape;330;p54"/>
            <p:cNvGrpSpPr/>
            <p:nvPr/>
          </p:nvGrpSpPr>
          <p:grpSpPr>
            <a:xfrm>
              <a:off x="2332851" y="5138854"/>
              <a:ext cx="191700" cy="210900"/>
              <a:chOff x="2453209" y="5151638"/>
              <a:chExt cx="191700" cy="210900"/>
            </a:xfrm>
          </p:grpSpPr>
          <p:sp>
            <p:nvSpPr>
              <p:cNvPr id="331" name="Google Shape;331;p54"/>
              <p:cNvSpPr/>
              <p:nvPr/>
            </p:nvSpPr>
            <p:spPr>
              <a:xfrm>
                <a:off x="2453209" y="5151638"/>
                <a:ext cx="191700" cy="210900"/>
              </a:xfrm>
              <a:prstGeom prst="ellipse">
                <a:avLst/>
              </a:prstGeom>
              <a:gradFill>
                <a:gsLst>
                  <a:gs pos="0">
                    <a:srgbClr val="0F0F0F"/>
                  </a:gs>
                  <a:gs pos="56000">
                    <a:srgbClr val="595959"/>
                  </a:gs>
                  <a:gs pos="91000">
                    <a:srgbClr val="7F7F7F"/>
                  </a:gs>
                  <a:gs pos="100000">
                    <a:srgbClr val="BFBFBF"/>
                  </a:gs>
                </a:gsLst>
                <a:lin ang="10800025" scaled="0"/>
              </a:gradFill>
              <a:ln w="12700" cap="flat" cmpd="sng">
                <a:solidFill>
                  <a:srgbClr val="26262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332" name="Google Shape;332;p54"/>
              <p:cNvSpPr/>
              <p:nvPr/>
            </p:nvSpPr>
            <p:spPr>
              <a:xfrm>
                <a:off x="2505251" y="5208531"/>
                <a:ext cx="87600" cy="97200"/>
              </a:xfrm>
              <a:prstGeom prst="roundRect">
                <a:avLst>
                  <a:gd name="adj" fmla="val 16667"/>
                </a:avLst>
              </a:prstGeom>
              <a:solidFill>
                <a:srgbClr val="737373"/>
              </a:solidFill>
              <a:ln w="9525" cap="flat" cmpd="sng">
                <a:solidFill>
                  <a:srgbClr val="B0B0B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grpSp>
      </p:grpSp>
      <p:grpSp>
        <p:nvGrpSpPr>
          <p:cNvPr id="333" name="Google Shape;333;p54"/>
          <p:cNvGrpSpPr/>
          <p:nvPr/>
        </p:nvGrpSpPr>
        <p:grpSpPr>
          <a:xfrm>
            <a:off x="2571165" y="1468272"/>
            <a:ext cx="1595088" cy="2755152"/>
            <a:chOff x="1438761" y="2033015"/>
            <a:chExt cx="1980000" cy="3420000"/>
          </a:xfrm>
        </p:grpSpPr>
        <p:sp>
          <p:nvSpPr>
            <p:cNvPr id="334" name="Google Shape;334;p54"/>
            <p:cNvSpPr/>
            <p:nvPr/>
          </p:nvSpPr>
          <p:spPr>
            <a:xfrm>
              <a:off x="1438761" y="2033015"/>
              <a:ext cx="1980000" cy="3420000"/>
            </a:xfrm>
            <a:prstGeom prst="roundRect">
              <a:avLst>
                <a:gd name="adj" fmla="val 13580"/>
              </a:avLst>
            </a:prstGeom>
            <a:solidFill>
              <a:srgbClr val="26262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335" name="Google Shape;335;p54"/>
            <p:cNvSpPr/>
            <p:nvPr/>
          </p:nvSpPr>
          <p:spPr>
            <a:xfrm>
              <a:off x="2310398" y="2205587"/>
              <a:ext cx="236700" cy="45600"/>
            </a:xfrm>
            <a:prstGeom prst="rect">
              <a:avLst/>
            </a:prstGeom>
            <a:solidFill>
              <a:srgbClr val="B0B0B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grpSp>
          <p:nvGrpSpPr>
            <p:cNvPr id="336" name="Google Shape;336;p54"/>
            <p:cNvGrpSpPr/>
            <p:nvPr/>
          </p:nvGrpSpPr>
          <p:grpSpPr>
            <a:xfrm>
              <a:off x="2332851" y="5138854"/>
              <a:ext cx="191700" cy="210900"/>
              <a:chOff x="2453209" y="5151638"/>
              <a:chExt cx="191700" cy="210900"/>
            </a:xfrm>
          </p:grpSpPr>
          <p:sp>
            <p:nvSpPr>
              <p:cNvPr id="337" name="Google Shape;337;p54"/>
              <p:cNvSpPr/>
              <p:nvPr/>
            </p:nvSpPr>
            <p:spPr>
              <a:xfrm>
                <a:off x="2453209" y="5151638"/>
                <a:ext cx="191700" cy="210900"/>
              </a:xfrm>
              <a:prstGeom prst="ellipse">
                <a:avLst/>
              </a:prstGeom>
              <a:gradFill>
                <a:gsLst>
                  <a:gs pos="0">
                    <a:srgbClr val="0F0F0F"/>
                  </a:gs>
                  <a:gs pos="56000">
                    <a:srgbClr val="595959"/>
                  </a:gs>
                  <a:gs pos="91000">
                    <a:srgbClr val="7F7F7F"/>
                  </a:gs>
                  <a:gs pos="100000">
                    <a:srgbClr val="BFBFBF"/>
                  </a:gs>
                </a:gsLst>
                <a:lin ang="10800025" scaled="0"/>
              </a:gradFill>
              <a:ln w="12700" cap="flat" cmpd="sng">
                <a:solidFill>
                  <a:srgbClr val="26262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338" name="Google Shape;338;p54"/>
              <p:cNvSpPr/>
              <p:nvPr/>
            </p:nvSpPr>
            <p:spPr>
              <a:xfrm>
                <a:off x="2505251" y="5208531"/>
                <a:ext cx="87600" cy="97200"/>
              </a:xfrm>
              <a:prstGeom prst="roundRect">
                <a:avLst>
                  <a:gd name="adj" fmla="val 16667"/>
                </a:avLst>
              </a:prstGeom>
              <a:solidFill>
                <a:srgbClr val="737373"/>
              </a:solidFill>
              <a:ln w="9525" cap="flat" cmpd="sng">
                <a:solidFill>
                  <a:srgbClr val="B0B0B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grpSp>
      </p:grpSp>
      <p:sp>
        <p:nvSpPr>
          <p:cNvPr id="339" name="Google Shape;339;p54"/>
          <p:cNvSpPr>
            <a:spLocks noGrp="1"/>
          </p:cNvSpPr>
          <p:nvPr>
            <p:ph type="pic" idx="2"/>
          </p:nvPr>
        </p:nvSpPr>
        <p:spPr>
          <a:xfrm>
            <a:off x="3267020" y="1680852"/>
            <a:ext cx="795600" cy="21792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rgbClr val="3F3F3F"/>
              </a:buClr>
              <a:buSzPts val="900"/>
              <a:buFont typeface="Arial"/>
              <a:buNone/>
              <a:defRPr sz="900" b="0" i="0" u="none" strike="noStrike" cap="none">
                <a:solidFill>
                  <a:srgbClr val="3F3F3F"/>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40" name="Google Shape;340;p54"/>
          <p:cNvSpPr>
            <a:spLocks noGrp="1"/>
          </p:cNvSpPr>
          <p:nvPr>
            <p:ph type="pic" idx="3"/>
          </p:nvPr>
        </p:nvSpPr>
        <p:spPr>
          <a:xfrm>
            <a:off x="752134" y="1717525"/>
            <a:ext cx="815400" cy="21792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rgbClr val="3F3F3F"/>
              </a:buClr>
              <a:buSzPts val="900"/>
              <a:buFont typeface="Arial"/>
              <a:buNone/>
              <a:defRPr sz="900" b="0" i="0" u="none" strike="noStrike" cap="none">
                <a:solidFill>
                  <a:srgbClr val="3F3F3F"/>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grpSp>
        <p:nvGrpSpPr>
          <p:cNvPr id="341" name="Google Shape;341;p54"/>
          <p:cNvGrpSpPr/>
          <p:nvPr/>
        </p:nvGrpSpPr>
        <p:grpSpPr>
          <a:xfrm>
            <a:off x="1558285" y="1364886"/>
            <a:ext cx="1728144" cy="2984976"/>
            <a:chOff x="1438761" y="2033015"/>
            <a:chExt cx="1980000" cy="3420000"/>
          </a:xfrm>
        </p:grpSpPr>
        <p:sp>
          <p:nvSpPr>
            <p:cNvPr id="342" name="Google Shape;342;p54"/>
            <p:cNvSpPr/>
            <p:nvPr/>
          </p:nvSpPr>
          <p:spPr>
            <a:xfrm>
              <a:off x="1438761" y="2033015"/>
              <a:ext cx="1980000" cy="3420000"/>
            </a:xfrm>
            <a:prstGeom prst="roundRect">
              <a:avLst>
                <a:gd name="adj" fmla="val 13580"/>
              </a:avLst>
            </a:prstGeom>
            <a:solidFill>
              <a:srgbClr val="26262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343" name="Google Shape;343;p54"/>
            <p:cNvSpPr/>
            <p:nvPr/>
          </p:nvSpPr>
          <p:spPr>
            <a:xfrm>
              <a:off x="2310398" y="2205587"/>
              <a:ext cx="236700" cy="45600"/>
            </a:xfrm>
            <a:prstGeom prst="rect">
              <a:avLst/>
            </a:prstGeom>
            <a:solidFill>
              <a:srgbClr val="B0B0B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grpSp>
          <p:nvGrpSpPr>
            <p:cNvPr id="344" name="Google Shape;344;p54"/>
            <p:cNvGrpSpPr/>
            <p:nvPr/>
          </p:nvGrpSpPr>
          <p:grpSpPr>
            <a:xfrm>
              <a:off x="2332851" y="5138854"/>
              <a:ext cx="191700" cy="210900"/>
              <a:chOff x="2453209" y="5151638"/>
              <a:chExt cx="191700" cy="210900"/>
            </a:xfrm>
          </p:grpSpPr>
          <p:sp>
            <p:nvSpPr>
              <p:cNvPr id="345" name="Google Shape;345;p54"/>
              <p:cNvSpPr/>
              <p:nvPr/>
            </p:nvSpPr>
            <p:spPr>
              <a:xfrm>
                <a:off x="2453209" y="5151638"/>
                <a:ext cx="191700" cy="210900"/>
              </a:xfrm>
              <a:prstGeom prst="ellipse">
                <a:avLst/>
              </a:prstGeom>
              <a:gradFill>
                <a:gsLst>
                  <a:gs pos="0">
                    <a:srgbClr val="0F0F0F"/>
                  </a:gs>
                  <a:gs pos="56000">
                    <a:srgbClr val="595959"/>
                  </a:gs>
                  <a:gs pos="91000">
                    <a:srgbClr val="7F7F7F"/>
                  </a:gs>
                  <a:gs pos="100000">
                    <a:srgbClr val="BFBFBF"/>
                  </a:gs>
                </a:gsLst>
                <a:lin ang="10800025" scaled="0"/>
              </a:gradFill>
              <a:ln w="12700" cap="flat" cmpd="sng">
                <a:solidFill>
                  <a:srgbClr val="26262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346" name="Google Shape;346;p54"/>
              <p:cNvSpPr/>
              <p:nvPr/>
            </p:nvSpPr>
            <p:spPr>
              <a:xfrm>
                <a:off x="2505251" y="5208531"/>
                <a:ext cx="87600" cy="97200"/>
              </a:xfrm>
              <a:prstGeom prst="roundRect">
                <a:avLst>
                  <a:gd name="adj" fmla="val 16667"/>
                </a:avLst>
              </a:prstGeom>
              <a:solidFill>
                <a:srgbClr val="737373"/>
              </a:solidFill>
              <a:ln w="9525" cap="flat" cmpd="sng">
                <a:solidFill>
                  <a:srgbClr val="B0B0B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grpSp>
      </p:grpSp>
      <p:sp>
        <p:nvSpPr>
          <p:cNvPr id="347" name="Google Shape;347;p54"/>
          <p:cNvSpPr>
            <a:spLocks noGrp="1"/>
          </p:cNvSpPr>
          <p:nvPr>
            <p:ph type="pic" idx="4"/>
          </p:nvPr>
        </p:nvSpPr>
        <p:spPr>
          <a:xfrm>
            <a:off x="1663086" y="1613689"/>
            <a:ext cx="1517400" cy="23568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rgbClr val="3F3F3F"/>
              </a:buClr>
              <a:buSzPts val="900"/>
              <a:buFont typeface="Arial"/>
              <a:buNone/>
              <a:defRPr sz="900" b="0" i="0" u="none" strike="noStrike" cap="none">
                <a:solidFill>
                  <a:srgbClr val="3F3F3F"/>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48" name="Google Shape;348;p54"/>
          <p:cNvSpPr txBox="1">
            <a:spLocks noGrp="1"/>
          </p:cNvSpPr>
          <p:nvPr>
            <p:ph type="body" idx="1"/>
          </p:nvPr>
        </p:nvSpPr>
        <p:spPr>
          <a:xfrm>
            <a:off x="242647" y="336628"/>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49" name="Google Shape;349;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262626"/>
                </a:solidFill>
              </a:defRPr>
            </a:lvl1pPr>
            <a:lvl2pPr lvl="1" rtl="0">
              <a:buNone/>
              <a:defRPr>
                <a:solidFill>
                  <a:srgbClr val="262626"/>
                </a:solidFill>
              </a:defRPr>
            </a:lvl2pPr>
            <a:lvl3pPr lvl="2" rtl="0">
              <a:buNone/>
              <a:defRPr>
                <a:solidFill>
                  <a:srgbClr val="262626"/>
                </a:solidFill>
              </a:defRPr>
            </a:lvl3pPr>
            <a:lvl4pPr lvl="3" rtl="0">
              <a:buNone/>
              <a:defRPr>
                <a:solidFill>
                  <a:srgbClr val="262626"/>
                </a:solidFill>
              </a:defRPr>
            </a:lvl4pPr>
            <a:lvl5pPr lvl="4" rtl="0">
              <a:buNone/>
              <a:defRPr>
                <a:solidFill>
                  <a:srgbClr val="262626"/>
                </a:solidFill>
              </a:defRPr>
            </a:lvl5pPr>
            <a:lvl6pPr lvl="5" rtl="0">
              <a:buNone/>
              <a:defRPr>
                <a:solidFill>
                  <a:srgbClr val="262626"/>
                </a:solidFill>
              </a:defRPr>
            </a:lvl6pPr>
            <a:lvl7pPr lvl="6" rtl="0">
              <a:buNone/>
              <a:defRPr>
                <a:solidFill>
                  <a:srgbClr val="262626"/>
                </a:solidFill>
              </a:defRPr>
            </a:lvl7pPr>
            <a:lvl8pPr lvl="7" rtl="0">
              <a:buNone/>
              <a:defRPr>
                <a:solidFill>
                  <a:srgbClr val="262626"/>
                </a:solidFill>
              </a:defRPr>
            </a:lvl8pPr>
            <a:lvl9pPr lvl="8" rtl="0">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6_Image slide layout">
  <p:cSld name="6_Image slide layout">
    <p:bg>
      <p:bgPr>
        <a:solidFill>
          <a:schemeClr val="lt1"/>
        </a:solidFill>
        <a:effectLst/>
      </p:bgPr>
    </p:bg>
    <p:spTree>
      <p:nvGrpSpPr>
        <p:cNvPr id="1" name="Shape 350"/>
        <p:cNvGrpSpPr/>
        <p:nvPr/>
      </p:nvGrpSpPr>
      <p:grpSpPr>
        <a:xfrm>
          <a:off x="0" y="0"/>
          <a:ext cx="0" cy="0"/>
          <a:chOff x="0" y="0"/>
          <a:chExt cx="0" cy="0"/>
        </a:xfrm>
      </p:grpSpPr>
      <p:sp>
        <p:nvSpPr>
          <p:cNvPr id="351" name="Google Shape;351;p55"/>
          <p:cNvSpPr>
            <a:spLocks noGrp="1"/>
          </p:cNvSpPr>
          <p:nvPr>
            <p:ph type="pic" idx="2"/>
          </p:nvPr>
        </p:nvSpPr>
        <p:spPr>
          <a:xfrm>
            <a:off x="1060451" y="755686"/>
            <a:ext cx="3204000" cy="36321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352" name="Google Shape;352;p5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1_Style slide layout">
  <p:cSld name="1_Style slide layout">
    <p:bg>
      <p:bgPr>
        <a:blipFill>
          <a:blip r:embed="rId2">
            <a:alphaModFix/>
          </a:blip>
          <a:stretch>
            <a:fillRect/>
          </a:stretch>
        </a:blipFill>
        <a:effectLst/>
      </p:bgPr>
    </p:bg>
    <p:spTree>
      <p:nvGrpSpPr>
        <p:cNvPr id="1" name="Shape 353"/>
        <p:cNvGrpSpPr/>
        <p:nvPr/>
      </p:nvGrpSpPr>
      <p:grpSpPr>
        <a:xfrm>
          <a:off x="0" y="0"/>
          <a:ext cx="0" cy="0"/>
          <a:chOff x="0" y="0"/>
          <a:chExt cx="0" cy="0"/>
        </a:xfrm>
      </p:grpSpPr>
      <p:sp>
        <p:nvSpPr>
          <p:cNvPr id="354" name="Google Shape;354;p56"/>
          <p:cNvSpPr/>
          <p:nvPr/>
        </p:nvSpPr>
        <p:spPr>
          <a:xfrm>
            <a:off x="1" y="0"/>
            <a:ext cx="5441670" cy="5143500"/>
          </a:xfrm>
          <a:custGeom>
            <a:avLst/>
            <a:gdLst/>
            <a:ahLst/>
            <a:cxnLst/>
            <a:rect l="l" t="t" r="r" b="b"/>
            <a:pathLst>
              <a:path w="7557875" h="6858000" extrusionOk="0">
                <a:moveTo>
                  <a:pt x="0" y="0"/>
                </a:moveTo>
                <a:lnTo>
                  <a:pt x="7557875" y="0"/>
                </a:lnTo>
                <a:lnTo>
                  <a:pt x="4370632" y="6858000"/>
                </a:lnTo>
                <a:lnTo>
                  <a:pt x="0" y="6858000"/>
                </a:lnTo>
                <a:close/>
              </a:path>
            </a:pathLst>
          </a:custGeom>
          <a:solidFill>
            <a:srgbClr val="5D2F17">
              <a:alpha val="8392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355" name="Google Shape;355;p5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24_Images &amp; Contents Layout">
  <p:cSld name="24_Images &amp; Contents Layout">
    <p:spTree>
      <p:nvGrpSpPr>
        <p:cNvPr id="1" name="Shape 356"/>
        <p:cNvGrpSpPr/>
        <p:nvPr/>
      </p:nvGrpSpPr>
      <p:grpSpPr>
        <a:xfrm>
          <a:off x="0" y="0"/>
          <a:ext cx="0" cy="0"/>
          <a:chOff x="0" y="0"/>
          <a:chExt cx="0" cy="0"/>
        </a:xfrm>
      </p:grpSpPr>
      <p:sp>
        <p:nvSpPr>
          <p:cNvPr id="357" name="Google Shape;357;p57"/>
          <p:cNvSpPr/>
          <p:nvPr/>
        </p:nvSpPr>
        <p:spPr>
          <a:xfrm>
            <a:off x="5421090" y="1407112"/>
            <a:ext cx="3240000" cy="3240000"/>
          </a:xfrm>
          <a:prstGeom prst="rect">
            <a:avLst/>
          </a:prstGeom>
          <a:noFill/>
          <a:ln w="25400" cap="flat" cmpd="sng">
            <a:solidFill>
              <a:schemeClr val="accen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358" name="Google Shape;358;p57"/>
          <p:cNvSpPr>
            <a:spLocks noGrp="1"/>
          </p:cNvSpPr>
          <p:nvPr>
            <p:ph type="pic" idx="2"/>
          </p:nvPr>
        </p:nvSpPr>
        <p:spPr>
          <a:xfrm>
            <a:off x="4493016" y="547006"/>
            <a:ext cx="3736500" cy="3736500"/>
          </a:xfrm>
          <a:prstGeom prst="rect">
            <a:avLst/>
          </a:prstGeom>
          <a:solidFill>
            <a:srgbClr val="F2F2F2"/>
          </a:solidFill>
          <a:ln>
            <a:noFill/>
          </a:ln>
        </p:spPr>
        <p:txBody>
          <a:bodyPr spcFirstLastPara="1" wrap="square" lIns="68575" tIns="34275" rIns="68575" bIns="34275" anchor="ctr" anchorCtr="0">
            <a:noAutofit/>
          </a:bodyPr>
          <a:lstStyle>
            <a:lvl1pPr marR="0" lvl="0" algn="ctr" rtl="0">
              <a:lnSpc>
                <a:spcPct val="90000"/>
              </a:lnSpc>
              <a:spcBef>
                <a:spcPts val="80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59" name="Google Shape;359;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4_Style slide layout">
  <p:cSld name="4_Style slide layout">
    <p:bg>
      <p:bgPr>
        <a:solidFill>
          <a:schemeClr val="accent1"/>
        </a:solidFill>
        <a:effectLst/>
      </p:bgPr>
    </p:bg>
    <p:spTree>
      <p:nvGrpSpPr>
        <p:cNvPr id="1" name="Shape 360"/>
        <p:cNvGrpSpPr/>
        <p:nvPr/>
      </p:nvGrpSpPr>
      <p:grpSpPr>
        <a:xfrm>
          <a:off x="0" y="0"/>
          <a:ext cx="0" cy="0"/>
          <a:chOff x="0" y="0"/>
          <a:chExt cx="0" cy="0"/>
        </a:xfrm>
      </p:grpSpPr>
      <p:sp>
        <p:nvSpPr>
          <p:cNvPr id="361" name="Google Shape;361;p5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8_Style slide layout">
  <p:cSld name="8_Style slide layout">
    <p:bg>
      <p:bgPr>
        <a:blipFill>
          <a:blip r:embed="rId2">
            <a:alphaModFix/>
          </a:blip>
          <a:stretch>
            <a:fillRect/>
          </a:stretch>
        </a:blipFill>
        <a:effectLst/>
      </p:bgPr>
    </p:bg>
    <p:spTree>
      <p:nvGrpSpPr>
        <p:cNvPr id="1" name="Shape 362"/>
        <p:cNvGrpSpPr/>
        <p:nvPr/>
      </p:nvGrpSpPr>
      <p:grpSpPr>
        <a:xfrm>
          <a:off x="0" y="0"/>
          <a:ext cx="0" cy="0"/>
          <a:chOff x="0" y="0"/>
          <a:chExt cx="0" cy="0"/>
        </a:xfrm>
      </p:grpSpPr>
      <p:sp>
        <p:nvSpPr>
          <p:cNvPr id="363" name="Google Shape;363;p59"/>
          <p:cNvSpPr/>
          <p:nvPr/>
        </p:nvSpPr>
        <p:spPr>
          <a:xfrm flipH="1">
            <a:off x="1869545" y="0"/>
            <a:ext cx="7274455" cy="5163670"/>
          </a:xfrm>
          <a:custGeom>
            <a:avLst/>
            <a:gdLst/>
            <a:ahLst/>
            <a:cxnLst/>
            <a:rect l="l" t="t" r="r" b="b"/>
            <a:pathLst>
              <a:path w="7557875" h="6884894" extrusionOk="0">
                <a:moveTo>
                  <a:pt x="0" y="0"/>
                </a:moveTo>
                <a:lnTo>
                  <a:pt x="7557875" y="0"/>
                </a:lnTo>
                <a:lnTo>
                  <a:pt x="4685252" y="6884894"/>
                </a:lnTo>
                <a:lnTo>
                  <a:pt x="0" y="6858000"/>
                </a:lnTo>
                <a:lnTo>
                  <a:pt x="0" y="0"/>
                </a:lnTo>
                <a:close/>
              </a:path>
            </a:pathLst>
          </a:custGeom>
          <a:solidFill>
            <a:srgbClr val="5D2F17">
              <a:alpha val="8392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364" name="Google Shape;364;p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6_Style slide layout">
  <p:cSld name="6_Style slide layout">
    <p:bg>
      <p:bgPr>
        <a:blipFill>
          <a:blip r:embed="rId2">
            <a:alphaModFix/>
          </a:blip>
          <a:stretch>
            <a:fillRect/>
          </a:stretch>
        </a:blipFill>
        <a:effectLst/>
      </p:bgPr>
    </p:bg>
    <p:spTree>
      <p:nvGrpSpPr>
        <p:cNvPr id="1" name="Shape 365"/>
        <p:cNvGrpSpPr/>
        <p:nvPr/>
      </p:nvGrpSpPr>
      <p:grpSpPr>
        <a:xfrm>
          <a:off x="0" y="0"/>
          <a:ext cx="0" cy="0"/>
          <a:chOff x="0" y="0"/>
          <a:chExt cx="0" cy="0"/>
        </a:xfrm>
      </p:grpSpPr>
      <p:sp>
        <p:nvSpPr>
          <p:cNvPr id="366" name="Google Shape;366;p6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PNG sets layout">
  <p:cSld name="PNG sets layout">
    <p:bg>
      <p:bgPr>
        <a:blipFill>
          <a:blip r:embed="rId2">
            <a:alphaModFix/>
          </a:blip>
          <a:stretch>
            <a:fillRect/>
          </a:stretch>
        </a:blipFill>
        <a:effectLst/>
      </p:bgPr>
    </p:bg>
    <p:spTree>
      <p:nvGrpSpPr>
        <p:cNvPr id="1" name="Shape 367"/>
        <p:cNvGrpSpPr/>
        <p:nvPr/>
      </p:nvGrpSpPr>
      <p:grpSpPr>
        <a:xfrm>
          <a:off x="0" y="0"/>
          <a:ext cx="0" cy="0"/>
          <a:chOff x="0" y="0"/>
          <a:chExt cx="0" cy="0"/>
        </a:xfrm>
      </p:grpSpPr>
      <p:sp>
        <p:nvSpPr>
          <p:cNvPr id="368" name="Google Shape;368;p61"/>
          <p:cNvSpPr txBox="1">
            <a:spLocks noGrp="1"/>
          </p:cNvSpPr>
          <p:nvPr>
            <p:ph type="body" idx="1"/>
          </p:nvPr>
        </p:nvSpPr>
        <p:spPr>
          <a:xfrm>
            <a:off x="242647" y="184044"/>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69" name="Google Shape;369;p6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262626"/>
                </a:solidFill>
              </a:defRPr>
            </a:lvl1pPr>
            <a:lvl2pPr lvl="1" rtl="0">
              <a:buNone/>
              <a:defRPr>
                <a:solidFill>
                  <a:srgbClr val="262626"/>
                </a:solidFill>
              </a:defRPr>
            </a:lvl2pPr>
            <a:lvl3pPr lvl="2" rtl="0">
              <a:buNone/>
              <a:defRPr>
                <a:solidFill>
                  <a:srgbClr val="262626"/>
                </a:solidFill>
              </a:defRPr>
            </a:lvl3pPr>
            <a:lvl4pPr lvl="3" rtl="0">
              <a:buNone/>
              <a:defRPr>
                <a:solidFill>
                  <a:srgbClr val="262626"/>
                </a:solidFill>
              </a:defRPr>
            </a:lvl4pPr>
            <a:lvl5pPr lvl="4" rtl="0">
              <a:buNone/>
              <a:defRPr>
                <a:solidFill>
                  <a:srgbClr val="262626"/>
                </a:solidFill>
              </a:defRPr>
            </a:lvl5pPr>
            <a:lvl6pPr lvl="5" rtl="0">
              <a:buNone/>
              <a:defRPr>
                <a:solidFill>
                  <a:srgbClr val="262626"/>
                </a:solidFill>
              </a:defRPr>
            </a:lvl6pPr>
            <a:lvl7pPr lvl="6" rtl="0">
              <a:buNone/>
              <a:defRPr>
                <a:solidFill>
                  <a:srgbClr val="262626"/>
                </a:solidFill>
              </a:defRPr>
            </a:lvl7pPr>
            <a:lvl8pPr lvl="7" rtl="0">
              <a:buNone/>
              <a:defRPr>
                <a:solidFill>
                  <a:srgbClr val="262626"/>
                </a:solidFill>
              </a:defRPr>
            </a:lvl8pPr>
            <a:lvl9pPr lvl="8" rtl="0">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1_Icon sets layout">
  <p:cSld name="1_Icon sets layout">
    <p:spTree>
      <p:nvGrpSpPr>
        <p:cNvPr id="1" name="Shape 370"/>
        <p:cNvGrpSpPr/>
        <p:nvPr/>
      </p:nvGrpSpPr>
      <p:grpSpPr>
        <a:xfrm>
          <a:off x="0" y="0"/>
          <a:ext cx="0" cy="0"/>
          <a:chOff x="0" y="0"/>
          <a:chExt cx="0" cy="0"/>
        </a:xfrm>
      </p:grpSpPr>
      <p:sp>
        <p:nvSpPr>
          <p:cNvPr id="371" name="Google Shape;371;p62"/>
          <p:cNvSpPr txBox="1">
            <a:spLocks noGrp="1"/>
          </p:cNvSpPr>
          <p:nvPr>
            <p:ph type="body" idx="1"/>
          </p:nvPr>
        </p:nvSpPr>
        <p:spPr>
          <a:xfrm>
            <a:off x="242647" y="92609"/>
            <a:ext cx="8679900" cy="543300"/>
          </a:xfrm>
          <a:prstGeom prst="rect">
            <a:avLst/>
          </a:prstGeom>
          <a:noFill/>
          <a:ln>
            <a:noFill/>
          </a:ln>
        </p:spPr>
        <p:txBody>
          <a:bodyPr spcFirstLastPara="1" wrap="square" lIns="68575" tIns="34275" rIns="68575" bIns="34275" anchor="ctr" anchorCtr="0">
            <a:noAutofit/>
          </a:bodyPr>
          <a:lstStyle>
            <a:lvl1pPr marL="457200" marR="0" lvl="0" indent="-228600" algn="ctr" rtl="0">
              <a:lnSpc>
                <a:spcPct val="90000"/>
              </a:lnSpc>
              <a:spcBef>
                <a:spcPts val="800"/>
              </a:spcBef>
              <a:spcAft>
                <a:spcPts val="0"/>
              </a:spcAft>
              <a:buClr>
                <a:srgbClr val="262626"/>
              </a:buClr>
              <a:buSzPts val="4100"/>
              <a:buFont typeface="Arial"/>
              <a:buNone/>
              <a:defRPr sz="4100" b="0" i="0" u="none" strike="noStrike" cap="none">
                <a:solidFill>
                  <a:srgbClr val="262626"/>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72" name="Google Shape;372;p62"/>
          <p:cNvSpPr/>
          <p:nvPr/>
        </p:nvSpPr>
        <p:spPr>
          <a:xfrm>
            <a:off x="265508" y="848693"/>
            <a:ext cx="2670600" cy="4051800"/>
          </a:xfrm>
          <a:prstGeom prst="roundRect">
            <a:avLst>
              <a:gd name="adj" fmla="val 3968"/>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373" name="Google Shape;373;p62"/>
          <p:cNvSpPr/>
          <p:nvPr/>
        </p:nvSpPr>
        <p:spPr>
          <a:xfrm>
            <a:off x="398950" y="1010625"/>
            <a:ext cx="115500" cy="3761400"/>
          </a:xfrm>
          <a:prstGeom prst="roundRect">
            <a:avLst>
              <a:gd name="adj" fmla="val 50000"/>
            </a:avLst>
          </a:prstGeom>
          <a:solidFill>
            <a:schemeClr val="lt1">
              <a:alpha val="40780"/>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374" name="Google Shape;374;p62"/>
          <p:cNvSpPr/>
          <p:nvPr/>
        </p:nvSpPr>
        <p:spPr>
          <a:xfrm rot="5400000">
            <a:off x="2292807" y="957527"/>
            <a:ext cx="514500" cy="513900"/>
          </a:xfrm>
          <a:prstGeom prst="halfFrame">
            <a:avLst>
              <a:gd name="adj1" fmla="val 23728"/>
              <a:gd name="adj2" fmla="val 24642"/>
            </a:avLst>
          </a:prstGeom>
          <a:solidFill>
            <a:schemeClr val="lt1">
              <a:alpha val="22750"/>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000">
              <a:solidFill>
                <a:srgbClr val="262626"/>
              </a:solidFill>
              <a:latin typeface="Arial"/>
              <a:ea typeface="Arial"/>
              <a:cs typeface="Arial"/>
              <a:sym typeface="Arial"/>
            </a:endParaRPr>
          </a:p>
        </p:txBody>
      </p:sp>
      <p:sp>
        <p:nvSpPr>
          <p:cNvPr id="375" name="Google Shape;375;p62"/>
          <p:cNvSpPr txBox="1"/>
          <p:nvPr/>
        </p:nvSpPr>
        <p:spPr>
          <a:xfrm>
            <a:off x="533778" y="1227910"/>
            <a:ext cx="1674300" cy="3924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r>
              <a:rPr lang="en" sz="1100" b="1">
                <a:solidFill>
                  <a:schemeClr val="lt1"/>
                </a:solidFill>
                <a:latin typeface="Arial"/>
                <a:ea typeface="Arial"/>
                <a:cs typeface="Arial"/>
                <a:sym typeface="Arial"/>
              </a:rPr>
              <a:t>You can Resize without losing quality</a:t>
            </a:r>
            <a:endParaRPr sz="1100" b="1">
              <a:solidFill>
                <a:schemeClr val="lt1"/>
              </a:solidFill>
              <a:latin typeface="Arial"/>
              <a:ea typeface="Arial"/>
              <a:cs typeface="Arial"/>
              <a:sym typeface="Arial"/>
            </a:endParaRPr>
          </a:p>
        </p:txBody>
      </p:sp>
      <p:sp>
        <p:nvSpPr>
          <p:cNvPr id="376" name="Google Shape;376;p62"/>
          <p:cNvSpPr txBox="1"/>
          <p:nvPr/>
        </p:nvSpPr>
        <p:spPr>
          <a:xfrm>
            <a:off x="533778" y="1595597"/>
            <a:ext cx="1674300" cy="5541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r>
              <a:rPr lang="en" sz="1100" b="1">
                <a:solidFill>
                  <a:schemeClr val="lt1"/>
                </a:solidFill>
                <a:latin typeface="Arial"/>
                <a:ea typeface="Arial"/>
                <a:cs typeface="Arial"/>
                <a:sym typeface="Arial"/>
              </a:rPr>
              <a:t>You can Change Fill Color &amp;</a:t>
            </a:r>
            <a:endParaRPr sz="1100"/>
          </a:p>
          <a:p>
            <a:pPr marL="0" marR="0" lvl="0" indent="0" algn="l" rtl="0">
              <a:spcBef>
                <a:spcPts val="0"/>
              </a:spcBef>
              <a:spcAft>
                <a:spcPts val="0"/>
              </a:spcAft>
              <a:buNone/>
            </a:pPr>
            <a:r>
              <a:rPr lang="en" sz="1100" b="1">
                <a:solidFill>
                  <a:schemeClr val="lt1"/>
                </a:solidFill>
                <a:latin typeface="Arial"/>
                <a:ea typeface="Arial"/>
                <a:cs typeface="Arial"/>
                <a:sym typeface="Arial"/>
              </a:rPr>
              <a:t>Line Color</a:t>
            </a:r>
            <a:endParaRPr sz="1100" b="1">
              <a:solidFill>
                <a:schemeClr val="lt1"/>
              </a:solidFill>
              <a:latin typeface="Arial"/>
              <a:ea typeface="Arial"/>
              <a:cs typeface="Arial"/>
              <a:sym typeface="Arial"/>
            </a:endParaRPr>
          </a:p>
        </p:txBody>
      </p:sp>
      <p:sp>
        <p:nvSpPr>
          <p:cNvPr id="377" name="Google Shape;377;p62"/>
          <p:cNvSpPr txBox="1"/>
          <p:nvPr/>
        </p:nvSpPr>
        <p:spPr>
          <a:xfrm>
            <a:off x="540922" y="4356328"/>
            <a:ext cx="1674000" cy="2307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r>
              <a:rPr lang="en" sz="1100">
                <a:solidFill>
                  <a:schemeClr val="lt1"/>
                </a:solidFill>
                <a:latin typeface="Arial"/>
                <a:ea typeface="Arial"/>
                <a:cs typeface="Arial"/>
                <a:sym typeface="Arial"/>
              </a:rPr>
              <a:t>www.allppt.com</a:t>
            </a:r>
            <a:endParaRPr sz="1100">
              <a:solidFill>
                <a:schemeClr val="lt1"/>
              </a:solidFill>
              <a:latin typeface="Arial"/>
              <a:ea typeface="Arial"/>
              <a:cs typeface="Arial"/>
              <a:sym typeface="Arial"/>
            </a:endParaRPr>
          </a:p>
        </p:txBody>
      </p:sp>
      <p:sp>
        <p:nvSpPr>
          <p:cNvPr id="378" name="Google Shape;378;p62"/>
          <p:cNvSpPr txBox="1"/>
          <p:nvPr/>
        </p:nvSpPr>
        <p:spPr>
          <a:xfrm>
            <a:off x="540922" y="3337743"/>
            <a:ext cx="2037900" cy="1038600"/>
          </a:xfrm>
          <a:prstGeom prst="rect">
            <a:avLst/>
          </a:prstGeom>
          <a:noFill/>
          <a:ln>
            <a:noFill/>
          </a:ln>
        </p:spPr>
        <p:txBody>
          <a:bodyPr spcFirstLastPara="1" wrap="square" lIns="68575" tIns="34275" rIns="68575" bIns="34275" anchor="ctr" anchorCtr="0">
            <a:spAutoFit/>
          </a:bodyPr>
          <a:lstStyle/>
          <a:p>
            <a:pPr marL="0" marR="0" lvl="0" indent="0" algn="l" rtl="0">
              <a:spcBef>
                <a:spcPts val="0"/>
              </a:spcBef>
              <a:spcAft>
                <a:spcPts val="0"/>
              </a:spcAft>
              <a:buNone/>
            </a:pPr>
            <a:r>
              <a:rPr lang="en" sz="2100" b="1">
                <a:solidFill>
                  <a:schemeClr val="lt1"/>
                </a:solidFill>
                <a:latin typeface="Arial"/>
                <a:ea typeface="Arial"/>
                <a:cs typeface="Arial"/>
                <a:sym typeface="Arial"/>
              </a:rPr>
              <a:t>FREE </a:t>
            </a:r>
            <a:endParaRPr sz="1100"/>
          </a:p>
          <a:p>
            <a:pPr marL="0" marR="0" lvl="0" indent="0" algn="l" rtl="0">
              <a:spcBef>
                <a:spcPts val="0"/>
              </a:spcBef>
              <a:spcAft>
                <a:spcPts val="0"/>
              </a:spcAft>
              <a:buNone/>
            </a:pPr>
            <a:r>
              <a:rPr lang="en" sz="2100" b="1">
                <a:solidFill>
                  <a:schemeClr val="lt1"/>
                </a:solidFill>
                <a:latin typeface="Arial"/>
                <a:ea typeface="Arial"/>
                <a:cs typeface="Arial"/>
                <a:sym typeface="Arial"/>
              </a:rPr>
              <a:t>PPT TEMPLATES</a:t>
            </a:r>
            <a:endParaRPr sz="1100"/>
          </a:p>
        </p:txBody>
      </p:sp>
      <p:sp>
        <p:nvSpPr>
          <p:cNvPr id="379" name="Google Shape;379;p6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rgbClr val="262626"/>
                </a:solidFill>
              </a:defRPr>
            </a:lvl1pPr>
            <a:lvl2pPr lvl="1" rtl="0">
              <a:buNone/>
              <a:defRPr>
                <a:solidFill>
                  <a:srgbClr val="262626"/>
                </a:solidFill>
              </a:defRPr>
            </a:lvl2pPr>
            <a:lvl3pPr lvl="2" rtl="0">
              <a:buNone/>
              <a:defRPr>
                <a:solidFill>
                  <a:srgbClr val="262626"/>
                </a:solidFill>
              </a:defRPr>
            </a:lvl3pPr>
            <a:lvl4pPr lvl="3" rtl="0">
              <a:buNone/>
              <a:defRPr>
                <a:solidFill>
                  <a:srgbClr val="262626"/>
                </a:solidFill>
              </a:defRPr>
            </a:lvl4pPr>
            <a:lvl5pPr lvl="4" rtl="0">
              <a:buNone/>
              <a:defRPr>
                <a:solidFill>
                  <a:srgbClr val="262626"/>
                </a:solidFill>
              </a:defRPr>
            </a:lvl5pPr>
            <a:lvl6pPr lvl="5" rtl="0">
              <a:buNone/>
              <a:defRPr>
                <a:solidFill>
                  <a:srgbClr val="262626"/>
                </a:solidFill>
              </a:defRPr>
            </a:lvl6pPr>
            <a:lvl7pPr lvl="6" rtl="0">
              <a:buNone/>
              <a:defRPr>
                <a:solidFill>
                  <a:srgbClr val="262626"/>
                </a:solidFill>
              </a:defRPr>
            </a:lvl7pPr>
            <a:lvl8pPr lvl="7" rtl="0">
              <a:buNone/>
              <a:defRPr>
                <a:solidFill>
                  <a:srgbClr val="262626"/>
                </a:solidFill>
              </a:defRPr>
            </a:lvl8pPr>
            <a:lvl9pPr lvl="8" rtl="0">
              <a:buNone/>
              <a:defRPr>
                <a:solidFill>
                  <a:srgbClr val="26262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0"/>
        <p:cNvGrpSpPr/>
        <p:nvPr/>
      </p:nvGrpSpPr>
      <p:grpSpPr>
        <a:xfrm>
          <a:off x="0" y="0"/>
          <a:ext cx="0" cy="0"/>
          <a:chOff x="0" y="0"/>
          <a:chExt cx="0" cy="0"/>
        </a:xfrm>
      </p:grpSpPr>
      <p:sp>
        <p:nvSpPr>
          <p:cNvPr id="381" name="Google Shape;381;p6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82" name="Google Shape;382;p6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83" name="Google Shape;383;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slideLayout" Target="../slideLayouts/slideLayout34.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24" Type="http://schemas.openxmlformats.org/officeDocument/2006/relationships/theme" Target="../theme/theme3.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23" Type="http://schemas.openxmlformats.org/officeDocument/2006/relationships/slideLayout" Target="../slideLayouts/slideLayout36.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theme" Target="../theme/theme4.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tx1"/>
                </a:solidFill>
              </a:defRPr>
            </a:lvl1pPr>
            <a:lvl2pPr lvl="1" algn="r">
              <a:buNone/>
              <a:defRPr sz="1300">
                <a:solidFill>
                  <a:schemeClr val="tx1"/>
                </a:solidFill>
              </a:defRPr>
            </a:lvl2pPr>
            <a:lvl3pPr lvl="2" algn="r">
              <a:buNone/>
              <a:defRPr sz="1300">
                <a:solidFill>
                  <a:schemeClr val="tx1"/>
                </a:solidFill>
              </a:defRPr>
            </a:lvl3pPr>
            <a:lvl4pPr lvl="3" algn="r">
              <a:buNone/>
              <a:defRPr sz="1300">
                <a:solidFill>
                  <a:schemeClr val="tx1"/>
                </a:solidFill>
              </a:defRPr>
            </a:lvl4pPr>
            <a:lvl5pPr lvl="4" algn="r">
              <a:buNone/>
              <a:defRPr sz="1300">
                <a:solidFill>
                  <a:schemeClr val="tx1"/>
                </a:solidFill>
              </a:defRPr>
            </a:lvl5pPr>
            <a:lvl6pPr lvl="5" algn="r">
              <a:buNone/>
              <a:defRPr sz="1300">
                <a:solidFill>
                  <a:schemeClr val="tx1"/>
                </a:solidFill>
              </a:defRPr>
            </a:lvl6pPr>
            <a:lvl7pPr lvl="6" algn="r">
              <a:buNone/>
              <a:defRPr sz="1300">
                <a:solidFill>
                  <a:schemeClr val="tx1"/>
                </a:solidFill>
              </a:defRPr>
            </a:lvl7pPr>
            <a:lvl8pPr lvl="7" algn="r">
              <a:buNone/>
              <a:defRPr sz="1300">
                <a:solidFill>
                  <a:schemeClr val="tx1"/>
                </a:solidFill>
              </a:defRPr>
            </a:lvl8pPr>
            <a:lvl9pPr lvl="8" algn="r">
              <a:buNone/>
              <a:defRPr sz="1300">
                <a:solidFill>
                  <a:schemeClr val="tx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6"/>
        <p:cNvGrpSpPr/>
        <p:nvPr/>
      </p:nvGrpSpPr>
      <p:grpSpPr>
        <a:xfrm>
          <a:off x="0" y="0"/>
          <a:ext cx="0" cy="0"/>
          <a:chOff x="0" y="0"/>
          <a:chExt cx="0" cy="0"/>
        </a:xfrm>
      </p:grpSpPr>
      <p:sp>
        <p:nvSpPr>
          <p:cNvPr id="57" name="Google Shape;57;p16"/>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tx1"/>
                </a:solidFill>
              </a:defRPr>
            </a:lvl1pPr>
            <a:lvl2pPr lvl="1" algn="r">
              <a:buNone/>
              <a:defRPr sz="1300">
                <a:solidFill>
                  <a:schemeClr val="tx1"/>
                </a:solidFill>
              </a:defRPr>
            </a:lvl2pPr>
            <a:lvl3pPr lvl="2" algn="r">
              <a:buNone/>
              <a:defRPr sz="1300">
                <a:solidFill>
                  <a:schemeClr val="tx1"/>
                </a:solidFill>
              </a:defRPr>
            </a:lvl3pPr>
            <a:lvl4pPr lvl="3" algn="r">
              <a:buNone/>
              <a:defRPr sz="1300">
                <a:solidFill>
                  <a:schemeClr val="tx1"/>
                </a:solidFill>
              </a:defRPr>
            </a:lvl4pPr>
            <a:lvl5pPr lvl="4" algn="r">
              <a:buNone/>
              <a:defRPr sz="1300">
                <a:solidFill>
                  <a:schemeClr val="tx1"/>
                </a:solidFill>
              </a:defRPr>
            </a:lvl5pPr>
            <a:lvl6pPr lvl="5" algn="r">
              <a:buNone/>
              <a:defRPr sz="1300">
                <a:solidFill>
                  <a:schemeClr val="tx1"/>
                </a:solidFill>
              </a:defRPr>
            </a:lvl6pPr>
            <a:lvl7pPr lvl="6" algn="r">
              <a:buNone/>
              <a:defRPr sz="1300">
                <a:solidFill>
                  <a:schemeClr val="tx1"/>
                </a:solidFill>
              </a:defRPr>
            </a:lvl7pPr>
            <a:lvl8pPr lvl="7" algn="r">
              <a:buNone/>
              <a:defRPr sz="1300">
                <a:solidFill>
                  <a:schemeClr val="tx1"/>
                </a:solidFill>
              </a:defRPr>
            </a:lvl8pPr>
            <a:lvl9pPr lvl="8" algn="r">
              <a:buNone/>
              <a:defRPr sz="1300">
                <a:solidFill>
                  <a:schemeClr val="tx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0"/>
        <p:cNvGrpSpPr/>
        <p:nvPr/>
      </p:nvGrpSpPr>
      <p:grpSpPr>
        <a:xfrm>
          <a:off x="0" y="0"/>
          <a:ext cx="0" cy="0"/>
          <a:chOff x="0" y="0"/>
          <a:chExt cx="0" cy="0"/>
        </a:xfrm>
      </p:grpSpPr>
      <p:sp>
        <p:nvSpPr>
          <p:cNvPr id="221" name="Google Shape;221;p4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chemeClr val="tx1"/>
                </a:solidFill>
              </a:defRPr>
            </a:lvl1pPr>
            <a:lvl2pPr lvl="1" algn="r" rtl="0">
              <a:buNone/>
              <a:defRPr sz="1300">
                <a:solidFill>
                  <a:schemeClr val="tx1"/>
                </a:solidFill>
              </a:defRPr>
            </a:lvl2pPr>
            <a:lvl3pPr lvl="2" algn="r" rtl="0">
              <a:buNone/>
              <a:defRPr sz="1300">
                <a:solidFill>
                  <a:schemeClr val="tx1"/>
                </a:solidFill>
              </a:defRPr>
            </a:lvl3pPr>
            <a:lvl4pPr lvl="3" algn="r" rtl="0">
              <a:buNone/>
              <a:defRPr sz="1300">
                <a:solidFill>
                  <a:schemeClr val="tx1"/>
                </a:solidFill>
              </a:defRPr>
            </a:lvl4pPr>
            <a:lvl5pPr lvl="4" algn="r" rtl="0">
              <a:buNone/>
              <a:defRPr sz="1300">
                <a:solidFill>
                  <a:schemeClr val="tx1"/>
                </a:solidFill>
              </a:defRPr>
            </a:lvl5pPr>
            <a:lvl6pPr lvl="5" algn="r" rtl="0">
              <a:buNone/>
              <a:defRPr sz="1300">
                <a:solidFill>
                  <a:schemeClr val="tx1"/>
                </a:solidFill>
              </a:defRPr>
            </a:lvl6pPr>
            <a:lvl7pPr lvl="6" algn="r" rtl="0">
              <a:buNone/>
              <a:defRPr sz="1300">
                <a:solidFill>
                  <a:schemeClr val="tx1"/>
                </a:solidFill>
              </a:defRPr>
            </a:lvl7pPr>
            <a:lvl8pPr lvl="7" algn="r" rtl="0">
              <a:buNone/>
              <a:defRPr sz="1300">
                <a:solidFill>
                  <a:schemeClr val="tx1"/>
                </a:solidFill>
              </a:defRPr>
            </a:lvl8pPr>
            <a:lvl9pPr lvl="8" algn="r" rtl="0">
              <a:buNone/>
              <a:defRPr sz="1300">
                <a:solidFill>
                  <a:schemeClr val="tx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3" r:id="rId20"/>
    <p:sldLayoutId id="2147483704" r:id="rId21"/>
    <p:sldLayoutId id="2147483705" r:id="rId22"/>
    <p:sldLayoutId id="2147483706"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audio" Target="../media/media10.m4a"/><Relationship Id="rId7" Type="http://schemas.openxmlformats.org/officeDocument/2006/relationships/image" Target="../media/image31.png"/><Relationship Id="rId2" Type="http://schemas.microsoft.com/office/2007/relationships/media" Target="../media/media10.m4a"/><Relationship Id="rId1" Type="http://schemas.openxmlformats.org/officeDocument/2006/relationships/tags" Target="../tags/tag4.xml"/><Relationship Id="rId6" Type="http://schemas.openxmlformats.org/officeDocument/2006/relationships/image" Target="../media/image30.png"/><Relationship Id="rId11" Type="http://schemas.openxmlformats.org/officeDocument/2006/relationships/image" Target="../media/image12.png"/><Relationship Id="rId5" Type="http://schemas.openxmlformats.org/officeDocument/2006/relationships/notesSlide" Target="../notesSlides/notesSlide10.xml"/><Relationship Id="rId10" Type="http://schemas.openxmlformats.org/officeDocument/2006/relationships/image" Target="../media/image34.JPG"/><Relationship Id="rId4" Type="http://schemas.openxmlformats.org/officeDocument/2006/relationships/slideLayout" Target="../slideLayouts/slideLayout38.xml"/><Relationship Id="rId9" Type="http://schemas.openxmlformats.org/officeDocument/2006/relationships/image" Target="../media/image33.png"/></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audio" Target="../media/media11.m4a"/><Relationship Id="rId7" Type="http://schemas.openxmlformats.org/officeDocument/2006/relationships/image" Target="../media/image36.png"/><Relationship Id="rId2" Type="http://schemas.microsoft.com/office/2007/relationships/media" Target="../media/media11.m4a"/><Relationship Id="rId1" Type="http://schemas.openxmlformats.org/officeDocument/2006/relationships/tags" Target="../tags/tag5.xml"/><Relationship Id="rId6" Type="http://schemas.openxmlformats.org/officeDocument/2006/relationships/image" Target="../media/image35.png"/><Relationship Id="rId5" Type="http://schemas.openxmlformats.org/officeDocument/2006/relationships/notesSlide" Target="../notesSlides/notesSlide11.xml"/><Relationship Id="rId4"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2.png"/><Relationship Id="rId5" Type="http://schemas.openxmlformats.org/officeDocument/2006/relationships/image" Target="../media/image1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1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15.xml"/><Relationship Id="rId7" Type="http://schemas.openxmlformats.org/officeDocument/2006/relationships/image" Target="../media/image18.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15.xml"/><Relationship Id="rId7" Type="http://schemas.openxmlformats.org/officeDocument/2006/relationships/image" Target="../media/image2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audio" Target="../media/media7.m4a"/><Relationship Id="rId7" Type="http://schemas.openxmlformats.org/officeDocument/2006/relationships/image" Target="../media/image23.png"/><Relationship Id="rId2" Type="http://schemas.microsoft.com/office/2007/relationships/media" Target="../media/media7.m4a"/><Relationship Id="rId1" Type="http://schemas.openxmlformats.org/officeDocument/2006/relationships/tags" Target="../tags/tag1.xml"/><Relationship Id="rId6" Type="http://schemas.openxmlformats.org/officeDocument/2006/relationships/image" Target="../media/image22.png"/><Relationship Id="rId5" Type="http://schemas.openxmlformats.org/officeDocument/2006/relationships/notesSlide" Target="../notesSlides/notesSlide7.xml"/><Relationship Id="rId10" Type="http://schemas.openxmlformats.org/officeDocument/2006/relationships/image" Target="../media/image12.png"/><Relationship Id="rId4" Type="http://schemas.openxmlformats.org/officeDocument/2006/relationships/slideLayout" Target="../slideLayouts/slideLayout15.xml"/><Relationship Id="rId9" Type="http://schemas.openxmlformats.org/officeDocument/2006/relationships/image" Target="../media/image25.png"/></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12.png"/><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image" Target="../media/image26.png"/><Relationship Id="rId5" Type="http://schemas.openxmlformats.org/officeDocument/2006/relationships/notesSlide" Target="../notesSlides/notesSlide8.xml"/><Relationship Id="rId4"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audio" Target="../media/media9.m4a"/><Relationship Id="rId7" Type="http://schemas.openxmlformats.org/officeDocument/2006/relationships/image" Target="../media/image28.png"/><Relationship Id="rId2" Type="http://schemas.microsoft.com/office/2007/relationships/media" Target="../media/media9.m4a"/><Relationship Id="rId1" Type="http://schemas.openxmlformats.org/officeDocument/2006/relationships/tags" Target="../tags/tag3.xml"/><Relationship Id="rId6" Type="http://schemas.openxmlformats.org/officeDocument/2006/relationships/image" Target="../media/image27.png"/><Relationship Id="rId5" Type="http://schemas.openxmlformats.org/officeDocument/2006/relationships/notesSlide" Target="../notesSlides/notesSlide9.xml"/><Relationship Id="rId4" Type="http://schemas.openxmlformats.org/officeDocument/2006/relationships/slideLayout" Target="../slideLayouts/slideLayout15.xml"/><Relationship Id="rId9"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p64"/>
          <p:cNvPicPr preferRelativeResize="0"/>
          <p:nvPr/>
        </p:nvPicPr>
        <p:blipFill rotWithShape="1">
          <a:blip r:embed="rId5">
            <a:alphaModFix/>
          </a:blip>
          <a:srcRect/>
          <a:stretch/>
        </p:blipFill>
        <p:spPr>
          <a:xfrm>
            <a:off x="0" y="0"/>
            <a:ext cx="9144000" cy="5143500"/>
          </a:xfrm>
          <a:prstGeom prst="rect">
            <a:avLst/>
          </a:prstGeom>
          <a:noFill/>
          <a:ln>
            <a:noFill/>
          </a:ln>
          <a:effectLst>
            <a:outerShdw blurRad="57150" algn="bl" rotWithShape="0">
              <a:srgbClr val="744B3A">
                <a:alpha val="49803"/>
              </a:srgbClr>
            </a:outerShdw>
          </a:effectLst>
        </p:spPr>
      </p:pic>
      <p:sp>
        <p:nvSpPr>
          <p:cNvPr id="389" name="Google Shape;389;p64"/>
          <p:cNvSpPr txBox="1"/>
          <p:nvPr/>
        </p:nvSpPr>
        <p:spPr>
          <a:xfrm>
            <a:off x="4760475" y="919275"/>
            <a:ext cx="4333800" cy="20133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3300"/>
              <a:buFont typeface="Arial"/>
              <a:buNone/>
            </a:pPr>
            <a:r>
              <a:rPr lang="en" sz="3300" b="1" i="0" u="none" strike="noStrike" cap="none">
                <a:solidFill>
                  <a:schemeClr val="lt1"/>
                </a:solidFill>
                <a:latin typeface="Lora"/>
                <a:ea typeface="Lora"/>
                <a:cs typeface="Lora"/>
                <a:sym typeface="Lora"/>
              </a:rPr>
              <a:t>Driving Business Improvement - Central Perk Coffee</a:t>
            </a:r>
            <a:endParaRPr sz="3300" b="1" i="0" u="none" strike="noStrike" cap="none">
              <a:solidFill>
                <a:schemeClr val="lt1"/>
              </a:solidFill>
              <a:latin typeface="Lora"/>
              <a:ea typeface="Lora"/>
              <a:cs typeface="Lora"/>
              <a:sym typeface="Lora"/>
            </a:endParaRPr>
          </a:p>
          <a:p>
            <a:pPr marL="457200" marR="0" lvl="0" indent="0" algn="l" rtl="0">
              <a:lnSpc>
                <a:spcPct val="90000"/>
              </a:lnSpc>
              <a:spcBef>
                <a:spcPts val="0"/>
              </a:spcBef>
              <a:spcAft>
                <a:spcPts val="0"/>
              </a:spcAft>
              <a:buClr>
                <a:schemeClr val="lt1"/>
              </a:buClr>
              <a:buSzPts val="3300"/>
              <a:buFont typeface="Arial"/>
              <a:buNone/>
            </a:pPr>
            <a:endParaRPr sz="3300" b="1" i="0" u="none" strike="noStrike" cap="none">
              <a:solidFill>
                <a:schemeClr val="lt1"/>
              </a:solidFill>
              <a:latin typeface="Lora"/>
              <a:ea typeface="Lora"/>
              <a:cs typeface="Lora"/>
              <a:sym typeface="Lora"/>
            </a:endParaRPr>
          </a:p>
        </p:txBody>
      </p:sp>
      <p:sp>
        <p:nvSpPr>
          <p:cNvPr id="390" name="Google Shape;390;p64"/>
          <p:cNvSpPr txBox="1"/>
          <p:nvPr/>
        </p:nvSpPr>
        <p:spPr>
          <a:xfrm>
            <a:off x="5110675" y="2932575"/>
            <a:ext cx="2309100" cy="149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700"/>
              <a:buFont typeface="Arial"/>
              <a:buNone/>
            </a:pPr>
            <a:r>
              <a:rPr lang="en" sz="1700" b="0" i="0" u="none" strike="noStrike" cap="none">
                <a:solidFill>
                  <a:srgbClr val="FFFFFF"/>
                </a:solidFill>
                <a:latin typeface="Lora"/>
                <a:ea typeface="Lora"/>
                <a:cs typeface="Lora"/>
                <a:sym typeface="Lora"/>
              </a:rPr>
              <a:t>Xiaowen Tang</a:t>
            </a:r>
            <a:endParaRPr sz="1700" b="0" i="0" u="none" strike="noStrike" cap="none">
              <a:solidFill>
                <a:srgbClr val="FFFFFF"/>
              </a:solidFill>
              <a:latin typeface="Lora"/>
              <a:ea typeface="Lora"/>
              <a:cs typeface="Lora"/>
              <a:sym typeface="Lora"/>
            </a:endParaRPr>
          </a:p>
          <a:p>
            <a:pPr marL="0" marR="0" lvl="0" indent="0" algn="l" rtl="0">
              <a:lnSpc>
                <a:spcPct val="100000"/>
              </a:lnSpc>
              <a:spcBef>
                <a:spcPts val="0"/>
              </a:spcBef>
              <a:spcAft>
                <a:spcPts val="0"/>
              </a:spcAft>
              <a:buClr>
                <a:srgbClr val="000000"/>
              </a:buClr>
              <a:buSzPts val="1700"/>
              <a:buFont typeface="Arial"/>
              <a:buNone/>
            </a:pPr>
            <a:r>
              <a:rPr lang="en" sz="1700" b="0" i="0" u="none" strike="noStrike" cap="none">
                <a:solidFill>
                  <a:srgbClr val="FFFFFF"/>
                </a:solidFill>
                <a:latin typeface="Lora"/>
                <a:ea typeface="Lora"/>
                <a:cs typeface="Lora"/>
                <a:sym typeface="Lora"/>
              </a:rPr>
              <a:t>Yuanzhe Wang</a:t>
            </a:r>
            <a:endParaRPr sz="1700" b="0" i="0" u="none" strike="noStrike" cap="none">
              <a:solidFill>
                <a:srgbClr val="FFFFFF"/>
              </a:solidFill>
              <a:latin typeface="Lora"/>
              <a:ea typeface="Lora"/>
              <a:cs typeface="Lora"/>
              <a:sym typeface="Lora"/>
            </a:endParaRPr>
          </a:p>
          <a:p>
            <a:pPr marL="0" marR="0" lvl="0" indent="0" algn="l" rtl="0">
              <a:lnSpc>
                <a:spcPct val="100000"/>
              </a:lnSpc>
              <a:spcBef>
                <a:spcPts val="0"/>
              </a:spcBef>
              <a:spcAft>
                <a:spcPts val="0"/>
              </a:spcAft>
              <a:buClr>
                <a:srgbClr val="000000"/>
              </a:buClr>
              <a:buSzPts val="1700"/>
              <a:buFont typeface="Arial"/>
              <a:buNone/>
            </a:pPr>
            <a:r>
              <a:rPr lang="en" sz="1700" b="0" i="0" u="none" strike="noStrike" cap="none">
                <a:solidFill>
                  <a:srgbClr val="FFFFFF"/>
                </a:solidFill>
                <a:latin typeface="Lora"/>
                <a:ea typeface="Lora"/>
                <a:cs typeface="Lora"/>
                <a:sym typeface="Lora"/>
              </a:rPr>
              <a:t>Ryan Burger</a:t>
            </a:r>
            <a:endParaRPr sz="1700" b="0" i="0" u="none" strike="noStrike" cap="none">
              <a:solidFill>
                <a:srgbClr val="FFFFFF"/>
              </a:solidFill>
              <a:latin typeface="Lora"/>
              <a:ea typeface="Lora"/>
              <a:cs typeface="Lora"/>
              <a:sym typeface="Lora"/>
            </a:endParaRPr>
          </a:p>
          <a:p>
            <a:pPr marL="0" marR="0" lvl="0" indent="0" algn="l" rtl="0">
              <a:lnSpc>
                <a:spcPct val="100000"/>
              </a:lnSpc>
              <a:spcBef>
                <a:spcPts val="0"/>
              </a:spcBef>
              <a:spcAft>
                <a:spcPts val="0"/>
              </a:spcAft>
              <a:buClr>
                <a:srgbClr val="000000"/>
              </a:buClr>
              <a:buSzPts val="1700"/>
              <a:buFont typeface="Arial"/>
              <a:buNone/>
            </a:pPr>
            <a:r>
              <a:rPr lang="en" sz="1700" b="0" i="0" u="none" strike="noStrike" cap="none">
                <a:solidFill>
                  <a:srgbClr val="FFFFFF"/>
                </a:solidFill>
                <a:latin typeface="Lora"/>
                <a:ea typeface="Lora"/>
                <a:cs typeface="Lora"/>
                <a:sym typeface="Lora"/>
              </a:rPr>
              <a:t>Farhad Mughal</a:t>
            </a:r>
            <a:endParaRPr sz="1700" b="0" i="0" u="none" strike="noStrike" cap="none">
              <a:solidFill>
                <a:srgbClr val="FFFFFF"/>
              </a:solidFill>
              <a:latin typeface="Lora"/>
              <a:ea typeface="Lora"/>
              <a:cs typeface="Lora"/>
              <a:sym typeface="Lora"/>
            </a:endParaRPr>
          </a:p>
          <a:p>
            <a:pPr marL="0" marR="0" lvl="0" indent="0" algn="l" rtl="0">
              <a:lnSpc>
                <a:spcPct val="100000"/>
              </a:lnSpc>
              <a:spcBef>
                <a:spcPts val="0"/>
              </a:spcBef>
              <a:spcAft>
                <a:spcPts val="0"/>
              </a:spcAft>
              <a:buClr>
                <a:srgbClr val="000000"/>
              </a:buClr>
              <a:buSzPts val="1700"/>
              <a:buFont typeface="Arial"/>
              <a:buNone/>
            </a:pPr>
            <a:r>
              <a:rPr lang="en" sz="1700" b="0" i="0" u="none" strike="noStrike" cap="none">
                <a:solidFill>
                  <a:srgbClr val="FFFFFF"/>
                </a:solidFill>
                <a:latin typeface="Lora"/>
                <a:ea typeface="Lora"/>
                <a:cs typeface="Lora"/>
                <a:sym typeface="Lora"/>
              </a:rPr>
              <a:t>Vikram Payyavula</a:t>
            </a:r>
            <a:endParaRPr sz="1700" b="0" i="0" u="none" strike="noStrike" cap="none">
              <a:solidFill>
                <a:srgbClr val="FFFFFF"/>
              </a:solidFill>
              <a:latin typeface="Lora"/>
              <a:ea typeface="Lora"/>
              <a:cs typeface="Lora"/>
              <a:sym typeface="Lora"/>
            </a:endParaRPr>
          </a:p>
        </p:txBody>
      </p:sp>
      <p:sp>
        <p:nvSpPr>
          <p:cNvPr id="392" name="Google Shape;392;p6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a:p>
        </p:txBody>
      </p:sp>
      <p:pic>
        <p:nvPicPr>
          <p:cNvPr id="2" name="Audio 1">
            <a:hlinkClick r:id="" action="ppaction://media"/>
            <a:extLst>
              <a:ext uri="{FF2B5EF4-FFF2-40B4-BE49-F238E27FC236}">
                <a16:creationId xmlns:a16="http://schemas.microsoft.com/office/drawing/2014/main" id="{B1B27EEA-44B1-4CAD-81A7-317A27FBC1D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817"/>
    </mc:Choice>
    <mc:Fallback xmlns="">
      <p:transition spd="slow" advTm="7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73"/>
          <p:cNvSpPr txBox="1">
            <a:spLocks noGrp="1"/>
          </p:cNvSpPr>
          <p:nvPr>
            <p:ph type="body" idx="1"/>
          </p:nvPr>
        </p:nvSpPr>
        <p:spPr>
          <a:xfrm>
            <a:off x="242647" y="336628"/>
            <a:ext cx="8679900" cy="543300"/>
          </a:xfrm>
          <a:prstGeom prst="rect">
            <a:avLst/>
          </a:prstGeom>
          <a:solidFill>
            <a:srgbClr val="5D2F17">
              <a:alpha val="83920"/>
            </a:srgbClr>
          </a:solidFill>
          <a:ln>
            <a:noFill/>
          </a:ln>
        </p:spPr>
        <p:txBody>
          <a:bodyPr spcFirstLastPara="1" wrap="square" lIns="68575" tIns="34275" rIns="68575" bIns="34275" anchor="ctr" anchorCtr="0">
            <a:noAutofit/>
          </a:bodyPr>
          <a:lstStyle/>
          <a:p>
            <a:pPr marL="0" lvl="0" indent="0" algn="ctr" rtl="0">
              <a:spcBef>
                <a:spcPts val="0"/>
              </a:spcBef>
              <a:spcAft>
                <a:spcPts val="0"/>
              </a:spcAft>
              <a:buClr>
                <a:srgbClr val="262626"/>
              </a:buClr>
              <a:buSzPts val="4100"/>
              <a:buNone/>
            </a:pPr>
            <a:r>
              <a:rPr lang="en" sz="3900">
                <a:solidFill>
                  <a:srgbClr val="FFFFFF"/>
                </a:solidFill>
              </a:rPr>
              <a:t>Recommendations </a:t>
            </a:r>
            <a:endParaRPr sz="3900">
              <a:solidFill>
                <a:srgbClr val="FFFFFF"/>
              </a:solidFill>
            </a:endParaRPr>
          </a:p>
        </p:txBody>
      </p:sp>
      <p:sp>
        <p:nvSpPr>
          <p:cNvPr id="564" name="Google Shape;564;p73"/>
          <p:cNvSpPr/>
          <p:nvPr/>
        </p:nvSpPr>
        <p:spPr>
          <a:xfrm>
            <a:off x="449875" y="1000550"/>
            <a:ext cx="8182089" cy="468909"/>
          </a:xfrm>
          <a:custGeom>
            <a:avLst/>
            <a:gdLst/>
            <a:ahLst/>
            <a:cxnLst/>
            <a:rect l="l" t="t" r="r" b="b"/>
            <a:pathLst>
              <a:path w="3096344" h="781515" extrusionOk="0">
                <a:moveTo>
                  <a:pt x="108014" y="0"/>
                </a:moveTo>
                <a:lnTo>
                  <a:pt x="2988330" y="0"/>
                </a:lnTo>
                <a:cubicBezTo>
                  <a:pt x="3047984" y="0"/>
                  <a:pt x="3096344" y="48360"/>
                  <a:pt x="3096344" y="108014"/>
                </a:cubicBezTo>
                <a:lnTo>
                  <a:pt x="3096344" y="540058"/>
                </a:lnTo>
                <a:cubicBezTo>
                  <a:pt x="3096344" y="599712"/>
                  <a:pt x="3047984" y="648072"/>
                  <a:pt x="2988330" y="648072"/>
                </a:cubicBezTo>
                <a:lnTo>
                  <a:pt x="452788" y="648072"/>
                </a:lnTo>
                <a:lnTo>
                  <a:pt x="375391" y="781515"/>
                </a:lnTo>
                <a:lnTo>
                  <a:pt x="297994" y="648072"/>
                </a:lnTo>
                <a:lnTo>
                  <a:pt x="108014" y="648072"/>
                </a:lnTo>
                <a:cubicBezTo>
                  <a:pt x="48360" y="648072"/>
                  <a:pt x="0" y="599712"/>
                  <a:pt x="0" y="540058"/>
                </a:cubicBezTo>
                <a:lnTo>
                  <a:pt x="0" y="108014"/>
                </a:lnTo>
                <a:cubicBezTo>
                  <a:pt x="0" y="48360"/>
                  <a:pt x="48360" y="0"/>
                  <a:pt x="108014" y="0"/>
                </a:cubicBezTo>
                <a:close/>
              </a:path>
            </a:pathLst>
          </a:custGeom>
          <a:gradFill>
            <a:gsLst>
              <a:gs pos="0">
                <a:srgbClr val="F4F4F4"/>
              </a:gs>
              <a:gs pos="100000">
                <a:srgbClr val="FFFFFF"/>
              </a:gs>
            </a:gsLst>
            <a:lin ang="8400134" scaled="0"/>
          </a:gradFill>
          <a:ln w="19050" cap="flat" cmpd="sng">
            <a:solidFill>
              <a:srgbClr val="BA603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rgbClr val="595959"/>
              </a:solidFill>
              <a:latin typeface="Arial"/>
              <a:ea typeface="Arial"/>
              <a:cs typeface="Arial"/>
              <a:sym typeface="Arial"/>
            </a:endParaRPr>
          </a:p>
        </p:txBody>
      </p:sp>
      <p:sp>
        <p:nvSpPr>
          <p:cNvPr id="565" name="Google Shape;565;p73"/>
          <p:cNvSpPr/>
          <p:nvPr/>
        </p:nvSpPr>
        <p:spPr>
          <a:xfrm>
            <a:off x="451281" y="1000548"/>
            <a:ext cx="733785" cy="468909"/>
          </a:xfrm>
          <a:custGeom>
            <a:avLst/>
            <a:gdLst/>
            <a:ahLst/>
            <a:cxnLst/>
            <a:rect l="l" t="t" r="r" b="b"/>
            <a:pathLst>
              <a:path w="715888" h="781515" extrusionOk="0">
                <a:moveTo>
                  <a:pt x="108014" y="0"/>
                </a:moveTo>
                <a:lnTo>
                  <a:pt x="715888" y="0"/>
                </a:lnTo>
                <a:lnTo>
                  <a:pt x="715888" y="648072"/>
                </a:lnTo>
                <a:lnTo>
                  <a:pt x="452788" y="648072"/>
                </a:lnTo>
                <a:lnTo>
                  <a:pt x="375391" y="781515"/>
                </a:lnTo>
                <a:lnTo>
                  <a:pt x="297994" y="648072"/>
                </a:lnTo>
                <a:lnTo>
                  <a:pt x="108014" y="648072"/>
                </a:lnTo>
                <a:cubicBezTo>
                  <a:pt x="48360" y="648072"/>
                  <a:pt x="0" y="599712"/>
                  <a:pt x="0" y="540058"/>
                </a:cubicBezTo>
                <a:lnTo>
                  <a:pt x="0" y="108014"/>
                </a:lnTo>
                <a:cubicBezTo>
                  <a:pt x="0" y="48360"/>
                  <a:pt x="48360" y="0"/>
                  <a:pt x="108014" y="0"/>
                </a:cubicBezTo>
                <a:close/>
              </a:path>
            </a:pathLst>
          </a:custGeom>
          <a:solidFill>
            <a:srgbClr val="BA6030"/>
          </a:solidFill>
          <a:ln w="19050" cap="flat" cmpd="sng">
            <a:solidFill>
              <a:srgbClr val="BA6030"/>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rgbClr val="595959"/>
              </a:solidFill>
              <a:latin typeface="Arial"/>
              <a:ea typeface="Arial"/>
              <a:cs typeface="Arial"/>
              <a:sym typeface="Arial"/>
            </a:endParaRPr>
          </a:p>
        </p:txBody>
      </p:sp>
      <p:sp>
        <p:nvSpPr>
          <p:cNvPr id="566" name="Google Shape;566;p73"/>
          <p:cNvSpPr txBox="1"/>
          <p:nvPr/>
        </p:nvSpPr>
        <p:spPr>
          <a:xfrm>
            <a:off x="1255396" y="1004900"/>
            <a:ext cx="7286100" cy="3462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800" b="1">
                <a:solidFill>
                  <a:srgbClr val="3F3F3F"/>
                </a:solidFill>
              </a:rPr>
              <a:t>Morning: </a:t>
            </a:r>
            <a:r>
              <a:rPr lang="en" sz="1600" b="1">
                <a:solidFill>
                  <a:srgbClr val="3F3F3F"/>
                </a:solidFill>
              </a:rPr>
              <a:t>Increase Efficiency by reducing customers’ waiting time</a:t>
            </a:r>
            <a:endParaRPr sz="1800" b="1">
              <a:solidFill>
                <a:srgbClr val="3F3F3F"/>
              </a:solidFill>
            </a:endParaRPr>
          </a:p>
        </p:txBody>
      </p:sp>
      <p:pic>
        <p:nvPicPr>
          <p:cNvPr id="567" name="Google Shape;567;p73"/>
          <p:cNvPicPr preferRelativeResize="0"/>
          <p:nvPr/>
        </p:nvPicPr>
        <p:blipFill>
          <a:blip r:embed="rId6">
            <a:alphaModFix/>
          </a:blip>
          <a:stretch>
            <a:fillRect/>
          </a:stretch>
        </p:blipFill>
        <p:spPr>
          <a:xfrm>
            <a:off x="610852" y="1035983"/>
            <a:ext cx="413777" cy="322824"/>
          </a:xfrm>
          <a:prstGeom prst="rect">
            <a:avLst/>
          </a:prstGeom>
          <a:noFill/>
          <a:ln>
            <a:noFill/>
          </a:ln>
        </p:spPr>
      </p:pic>
      <p:sp>
        <p:nvSpPr>
          <p:cNvPr id="568" name="Google Shape;568;p73"/>
          <p:cNvSpPr txBox="1"/>
          <p:nvPr/>
        </p:nvSpPr>
        <p:spPr>
          <a:xfrm>
            <a:off x="679049" y="2226550"/>
            <a:ext cx="5207700" cy="11082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Char char="●"/>
            </a:pPr>
            <a:r>
              <a:rPr lang="en" sz="1800" b="1" dirty="0"/>
              <a:t>Pre-Order</a:t>
            </a:r>
            <a:endParaRPr sz="1800" b="1" dirty="0"/>
          </a:p>
          <a:p>
            <a:pPr marL="914400" lvl="1" indent="-317500" algn="l" rtl="0">
              <a:spcBef>
                <a:spcPts val="0"/>
              </a:spcBef>
              <a:spcAft>
                <a:spcPts val="0"/>
              </a:spcAft>
              <a:buSzPts val="1400"/>
              <a:buChar char="○"/>
            </a:pPr>
            <a:r>
              <a:rPr lang="en" dirty="0"/>
              <a:t>Introduce a Pre-Order service for commuters to order in advance to decrease their order waiting time.</a:t>
            </a:r>
            <a:endParaRPr dirty="0"/>
          </a:p>
        </p:txBody>
      </p:sp>
      <p:sp>
        <p:nvSpPr>
          <p:cNvPr id="569" name="Google Shape;569;p73"/>
          <p:cNvSpPr/>
          <p:nvPr/>
        </p:nvSpPr>
        <p:spPr>
          <a:xfrm>
            <a:off x="5089625" y="3334750"/>
            <a:ext cx="1354200" cy="1188300"/>
          </a:xfrm>
          <a:prstGeom prst="ellipse">
            <a:avLst/>
          </a:prstGeom>
          <a:solidFill>
            <a:srgbClr val="FFFFFF"/>
          </a:solidFill>
          <a:ln w="63500" cap="flat" cmpd="sng">
            <a:solidFill>
              <a:srgbClr val="8C221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rgbClr val="FFFFFF"/>
              </a:solidFill>
              <a:latin typeface="Arial"/>
              <a:ea typeface="Arial"/>
              <a:cs typeface="Arial"/>
              <a:sym typeface="Arial"/>
            </a:endParaRPr>
          </a:p>
        </p:txBody>
      </p:sp>
      <p:sp>
        <p:nvSpPr>
          <p:cNvPr id="570" name="Google Shape;570;p73"/>
          <p:cNvSpPr/>
          <p:nvPr/>
        </p:nvSpPr>
        <p:spPr>
          <a:xfrm rot="-2700000">
            <a:off x="5480102" y="3095536"/>
            <a:ext cx="563847" cy="563847"/>
          </a:xfrm>
          <a:prstGeom prst="ellipse">
            <a:avLst/>
          </a:prstGeom>
          <a:solidFill>
            <a:srgbClr val="8C221E"/>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rgbClr val="FFFFFF"/>
              </a:solidFill>
              <a:latin typeface="Arial"/>
              <a:ea typeface="Arial"/>
              <a:cs typeface="Arial"/>
              <a:sym typeface="Arial"/>
            </a:endParaRPr>
          </a:p>
        </p:txBody>
      </p:sp>
      <p:sp>
        <p:nvSpPr>
          <p:cNvPr id="571" name="Google Shape;571;p73"/>
          <p:cNvSpPr/>
          <p:nvPr/>
        </p:nvSpPr>
        <p:spPr>
          <a:xfrm>
            <a:off x="5331075" y="3166400"/>
            <a:ext cx="861900" cy="422100"/>
          </a:xfrm>
          <a:prstGeom prst="ellipse">
            <a:avLst/>
          </a:prstGeom>
          <a:no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1200" b="1">
                <a:solidFill>
                  <a:srgbClr val="FFFFFF"/>
                </a:solidFill>
              </a:rPr>
              <a:t>$7.96</a:t>
            </a:r>
            <a:endParaRPr sz="1200" b="1">
              <a:solidFill>
                <a:srgbClr val="FFFFFF"/>
              </a:solidFill>
              <a:latin typeface="Arial"/>
              <a:ea typeface="Arial"/>
              <a:cs typeface="Arial"/>
              <a:sym typeface="Arial"/>
            </a:endParaRPr>
          </a:p>
        </p:txBody>
      </p:sp>
      <p:pic>
        <p:nvPicPr>
          <p:cNvPr id="572" name="Google Shape;572;p73"/>
          <p:cNvPicPr preferRelativeResize="0"/>
          <p:nvPr/>
        </p:nvPicPr>
        <p:blipFill>
          <a:blip r:embed="rId7">
            <a:alphaModFix/>
          </a:blip>
          <a:stretch>
            <a:fillRect/>
          </a:stretch>
        </p:blipFill>
        <p:spPr>
          <a:xfrm>
            <a:off x="5918525" y="3757877"/>
            <a:ext cx="413775" cy="413798"/>
          </a:xfrm>
          <a:prstGeom prst="rect">
            <a:avLst/>
          </a:prstGeom>
          <a:noFill/>
          <a:ln>
            <a:noFill/>
          </a:ln>
        </p:spPr>
      </p:pic>
      <p:sp>
        <p:nvSpPr>
          <p:cNvPr id="573" name="Google Shape;573;p73"/>
          <p:cNvSpPr txBox="1"/>
          <p:nvPr/>
        </p:nvSpPr>
        <p:spPr>
          <a:xfrm>
            <a:off x="5657200" y="3764675"/>
            <a:ext cx="31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t>+</a:t>
            </a:r>
            <a:endParaRPr b="1"/>
          </a:p>
        </p:txBody>
      </p:sp>
      <p:grpSp>
        <p:nvGrpSpPr>
          <p:cNvPr id="574" name="Google Shape;574;p73"/>
          <p:cNvGrpSpPr/>
          <p:nvPr/>
        </p:nvGrpSpPr>
        <p:grpSpPr>
          <a:xfrm>
            <a:off x="5247955" y="3757884"/>
            <a:ext cx="383709" cy="322873"/>
            <a:chOff x="2788180" y="350960"/>
            <a:chExt cx="2655427" cy="2021746"/>
          </a:xfrm>
        </p:grpSpPr>
        <p:sp>
          <p:nvSpPr>
            <p:cNvPr id="575" name="Google Shape;575;p73"/>
            <p:cNvSpPr/>
            <p:nvPr/>
          </p:nvSpPr>
          <p:spPr>
            <a:xfrm>
              <a:off x="2859798" y="418041"/>
              <a:ext cx="2512094" cy="1885957"/>
            </a:xfrm>
            <a:custGeom>
              <a:avLst/>
              <a:gdLst/>
              <a:ahLst/>
              <a:cxnLst/>
              <a:rect l="l" t="t" r="r" b="b"/>
              <a:pathLst>
                <a:path w="2512094" h="1885957" extrusionOk="0">
                  <a:moveTo>
                    <a:pt x="1236561" y="1886038"/>
                  </a:moveTo>
                  <a:cubicBezTo>
                    <a:pt x="1100018" y="1884529"/>
                    <a:pt x="964984" y="1868687"/>
                    <a:pt x="834475" y="1828705"/>
                  </a:cubicBezTo>
                  <a:cubicBezTo>
                    <a:pt x="588547" y="1753267"/>
                    <a:pt x="395425" y="1605408"/>
                    <a:pt x="255109" y="1390408"/>
                  </a:cubicBezTo>
                  <a:cubicBezTo>
                    <a:pt x="161566" y="1247830"/>
                    <a:pt x="97443" y="1092427"/>
                    <a:pt x="58215" y="927217"/>
                  </a:cubicBezTo>
                  <a:cubicBezTo>
                    <a:pt x="36338" y="836691"/>
                    <a:pt x="20496" y="744657"/>
                    <a:pt x="5409" y="653376"/>
                  </a:cubicBezTo>
                  <a:cubicBezTo>
                    <a:pt x="-5153" y="586236"/>
                    <a:pt x="-2890" y="519851"/>
                    <a:pt x="36338" y="459500"/>
                  </a:cubicBezTo>
                  <a:cubicBezTo>
                    <a:pt x="41619" y="451202"/>
                    <a:pt x="42373" y="435360"/>
                    <a:pt x="38602" y="426307"/>
                  </a:cubicBezTo>
                  <a:cubicBezTo>
                    <a:pt x="9181" y="362939"/>
                    <a:pt x="13707" y="297308"/>
                    <a:pt x="21251" y="230922"/>
                  </a:cubicBezTo>
                  <a:cubicBezTo>
                    <a:pt x="23514" y="215080"/>
                    <a:pt x="27286" y="199992"/>
                    <a:pt x="31812" y="184905"/>
                  </a:cubicBezTo>
                  <a:cubicBezTo>
                    <a:pt x="46900" y="135115"/>
                    <a:pt x="77075" y="99659"/>
                    <a:pt x="127619" y="80800"/>
                  </a:cubicBezTo>
                  <a:cubicBezTo>
                    <a:pt x="200039" y="54396"/>
                    <a:pt x="274723" y="37046"/>
                    <a:pt x="351670" y="32519"/>
                  </a:cubicBezTo>
                  <a:cubicBezTo>
                    <a:pt x="379583" y="31011"/>
                    <a:pt x="408249" y="31011"/>
                    <a:pt x="436161" y="31765"/>
                  </a:cubicBezTo>
                  <a:cubicBezTo>
                    <a:pt x="485951" y="33274"/>
                    <a:pt x="519143" y="64203"/>
                    <a:pt x="547810" y="100414"/>
                  </a:cubicBezTo>
                  <a:cubicBezTo>
                    <a:pt x="569687" y="128326"/>
                    <a:pt x="574968" y="132098"/>
                    <a:pt x="608915" y="121536"/>
                  </a:cubicBezTo>
                  <a:cubicBezTo>
                    <a:pt x="769598" y="71747"/>
                    <a:pt x="934054" y="37046"/>
                    <a:pt x="1101527" y="18186"/>
                  </a:cubicBezTo>
                  <a:cubicBezTo>
                    <a:pt x="1297666" y="-4445"/>
                    <a:pt x="1493806" y="-5954"/>
                    <a:pt x="1689945" y="13660"/>
                  </a:cubicBezTo>
                  <a:cubicBezTo>
                    <a:pt x="1862699" y="31011"/>
                    <a:pt x="2031681" y="62695"/>
                    <a:pt x="2193119" y="127572"/>
                  </a:cubicBezTo>
                  <a:cubicBezTo>
                    <a:pt x="2266294" y="156992"/>
                    <a:pt x="2335697" y="193203"/>
                    <a:pt x="2398311" y="242992"/>
                  </a:cubicBezTo>
                  <a:cubicBezTo>
                    <a:pt x="2475258" y="304097"/>
                    <a:pt x="2520521" y="381044"/>
                    <a:pt x="2516749" y="482131"/>
                  </a:cubicBezTo>
                  <a:cubicBezTo>
                    <a:pt x="2513731" y="555307"/>
                    <a:pt x="2509960" y="629236"/>
                    <a:pt x="2501661" y="701657"/>
                  </a:cubicBezTo>
                  <a:cubicBezTo>
                    <a:pt x="2487328" y="831411"/>
                    <a:pt x="2457907" y="958147"/>
                    <a:pt x="2411135" y="1079603"/>
                  </a:cubicBezTo>
                  <a:cubicBezTo>
                    <a:pt x="2294960" y="1380601"/>
                    <a:pt x="2100330" y="1612951"/>
                    <a:pt x="1808383" y="1757793"/>
                  </a:cubicBezTo>
                  <a:cubicBezTo>
                    <a:pt x="1658261" y="1832477"/>
                    <a:pt x="1499087" y="1872459"/>
                    <a:pt x="1331614" y="1881512"/>
                  </a:cubicBezTo>
                  <a:cubicBezTo>
                    <a:pt x="1299930" y="1883020"/>
                    <a:pt x="1268245" y="1884529"/>
                    <a:pt x="1236561" y="1886038"/>
                  </a:cubicBezTo>
                  <a:close/>
                  <a:moveTo>
                    <a:pt x="1060790" y="1005673"/>
                  </a:moveTo>
                  <a:cubicBezTo>
                    <a:pt x="1101527" y="1005673"/>
                    <a:pt x="1390455" y="989077"/>
                    <a:pt x="1483245" y="977007"/>
                  </a:cubicBezTo>
                  <a:cubicBezTo>
                    <a:pt x="1583577" y="964182"/>
                    <a:pt x="1683910" y="943814"/>
                    <a:pt x="1783489" y="924200"/>
                  </a:cubicBezTo>
                  <a:cubicBezTo>
                    <a:pt x="1935120" y="894025"/>
                    <a:pt x="2076944" y="837446"/>
                    <a:pt x="2213487" y="764271"/>
                  </a:cubicBezTo>
                  <a:cubicBezTo>
                    <a:pt x="2290434" y="722780"/>
                    <a:pt x="2351539" y="663938"/>
                    <a:pt x="2397556" y="590008"/>
                  </a:cubicBezTo>
                  <a:cubicBezTo>
                    <a:pt x="2435275" y="530412"/>
                    <a:pt x="2454135" y="465535"/>
                    <a:pt x="2432258" y="394623"/>
                  </a:cubicBezTo>
                  <a:cubicBezTo>
                    <a:pt x="2414907" y="338044"/>
                    <a:pt x="2378697" y="294290"/>
                    <a:pt x="2333434" y="257325"/>
                  </a:cubicBezTo>
                  <a:cubicBezTo>
                    <a:pt x="2244417" y="183396"/>
                    <a:pt x="2139558" y="144168"/>
                    <a:pt x="2030172" y="112484"/>
                  </a:cubicBezTo>
                  <a:cubicBezTo>
                    <a:pt x="1910225" y="78537"/>
                    <a:pt x="1788015" y="56660"/>
                    <a:pt x="1664296" y="49116"/>
                  </a:cubicBezTo>
                  <a:cubicBezTo>
                    <a:pt x="1560192" y="42326"/>
                    <a:pt x="1456087" y="37800"/>
                    <a:pt x="1351228" y="38554"/>
                  </a:cubicBezTo>
                  <a:cubicBezTo>
                    <a:pt x="1269754" y="39309"/>
                    <a:pt x="1188281" y="49116"/>
                    <a:pt x="1107562" y="58923"/>
                  </a:cubicBezTo>
                  <a:cubicBezTo>
                    <a:pt x="1002703" y="71747"/>
                    <a:pt x="897843" y="86835"/>
                    <a:pt x="793739" y="104940"/>
                  </a:cubicBezTo>
                  <a:cubicBezTo>
                    <a:pt x="657195" y="127572"/>
                    <a:pt x="522915" y="161519"/>
                    <a:pt x="394670" y="216589"/>
                  </a:cubicBezTo>
                  <a:cubicBezTo>
                    <a:pt x="295846" y="258834"/>
                    <a:pt x="204566" y="312395"/>
                    <a:pt x="133654" y="395377"/>
                  </a:cubicBezTo>
                  <a:cubicBezTo>
                    <a:pt x="27286" y="519096"/>
                    <a:pt x="33321" y="680534"/>
                    <a:pt x="158548" y="787657"/>
                  </a:cubicBezTo>
                  <a:cubicBezTo>
                    <a:pt x="208338" y="829902"/>
                    <a:pt x="261144" y="863849"/>
                    <a:pt x="322249" y="890253"/>
                  </a:cubicBezTo>
                  <a:cubicBezTo>
                    <a:pt x="440688" y="942305"/>
                    <a:pt x="563652" y="972480"/>
                    <a:pt x="690388" y="985305"/>
                  </a:cubicBezTo>
                  <a:cubicBezTo>
                    <a:pt x="812598" y="998129"/>
                    <a:pt x="983089" y="1003410"/>
                    <a:pt x="1060790" y="1005673"/>
                  </a:cubicBezTo>
                  <a:close/>
                  <a:moveTo>
                    <a:pt x="106496" y="283729"/>
                  </a:moveTo>
                  <a:cubicBezTo>
                    <a:pt x="106496" y="286746"/>
                    <a:pt x="106496" y="290518"/>
                    <a:pt x="106496" y="293536"/>
                  </a:cubicBezTo>
                  <a:cubicBezTo>
                    <a:pt x="106496" y="310132"/>
                    <a:pt x="108759" y="325220"/>
                    <a:pt x="125356" y="333518"/>
                  </a:cubicBezTo>
                  <a:cubicBezTo>
                    <a:pt x="142706" y="341816"/>
                    <a:pt x="156285" y="335781"/>
                    <a:pt x="170619" y="325974"/>
                  </a:cubicBezTo>
                  <a:cubicBezTo>
                    <a:pt x="199285" y="306360"/>
                    <a:pt x="228706" y="288255"/>
                    <a:pt x="258127" y="270150"/>
                  </a:cubicBezTo>
                  <a:cubicBezTo>
                    <a:pt x="278495" y="257325"/>
                    <a:pt x="283776" y="246010"/>
                    <a:pt x="280004" y="222624"/>
                  </a:cubicBezTo>
                  <a:cubicBezTo>
                    <a:pt x="273969" y="186413"/>
                    <a:pt x="252846" y="162273"/>
                    <a:pt x="223425" y="144168"/>
                  </a:cubicBezTo>
                  <a:cubicBezTo>
                    <a:pt x="199285" y="129080"/>
                    <a:pt x="183443" y="129835"/>
                    <a:pt x="163829" y="150203"/>
                  </a:cubicBezTo>
                  <a:cubicBezTo>
                    <a:pt x="127619" y="187168"/>
                    <a:pt x="108005" y="230922"/>
                    <a:pt x="106496" y="283729"/>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000000"/>
                </a:solidFill>
                <a:latin typeface="Arial"/>
                <a:ea typeface="Arial"/>
                <a:cs typeface="Arial"/>
                <a:sym typeface="Arial"/>
              </a:endParaRPr>
            </a:p>
          </p:txBody>
        </p:sp>
        <p:sp>
          <p:nvSpPr>
            <p:cNvPr id="576" name="Google Shape;576;p73"/>
            <p:cNvSpPr/>
            <p:nvPr/>
          </p:nvSpPr>
          <p:spPr>
            <a:xfrm>
              <a:off x="2919680" y="456335"/>
              <a:ext cx="2376305" cy="965610"/>
            </a:xfrm>
            <a:custGeom>
              <a:avLst/>
              <a:gdLst/>
              <a:ahLst/>
              <a:cxnLst/>
              <a:rect l="l" t="t" r="r" b="b"/>
              <a:pathLst>
                <a:path w="2376305" h="965610" extrusionOk="0">
                  <a:moveTo>
                    <a:pt x="998645" y="970397"/>
                  </a:moveTo>
                  <a:cubicBezTo>
                    <a:pt x="942066" y="970397"/>
                    <a:pt x="753470" y="959835"/>
                    <a:pt x="631260" y="947011"/>
                  </a:cubicBezTo>
                  <a:cubicBezTo>
                    <a:pt x="504524" y="934186"/>
                    <a:pt x="381560" y="904011"/>
                    <a:pt x="263122" y="851959"/>
                  </a:cubicBezTo>
                  <a:cubicBezTo>
                    <a:pt x="202017" y="825555"/>
                    <a:pt x="149210" y="791608"/>
                    <a:pt x="99421" y="749363"/>
                  </a:cubicBezTo>
                  <a:cubicBezTo>
                    <a:pt x="-25053" y="642240"/>
                    <a:pt x="-31842" y="480802"/>
                    <a:pt x="74526" y="357084"/>
                  </a:cubicBezTo>
                  <a:cubicBezTo>
                    <a:pt x="145438" y="274101"/>
                    <a:pt x="236718" y="220540"/>
                    <a:pt x="335542" y="178295"/>
                  </a:cubicBezTo>
                  <a:cubicBezTo>
                    <a:pt x="463787" y="123225"/>
                    <a:pt x="598068" y="89278"/>
                    <a:pt x="734611" y="66646"/>
                  </a:cubicBezTo>
                  <a:cubicBezTo>
                    <a:pt x="838716" y="49295"/>
                    <a:pt x="943575" y="33453"/>
                    <a:pt x="1048434" y="20629"/>
                  </a:cubicBezTo>
                  <a:cubicBezTo>
                    <a:pt x="1129153" y="10822"/>
                    <a:pt x="1210626" y="1769"/>
                    <a:pt x="1292100" y="260"/>
                  </a:cubicBezTo>
                  <a:cubicBezTo>
                    <a:pt x="1390924" y="-1248"/>
                    <a:pt x="1490502" y="4032"/>
                    <a:pt x="1589327" y="10067"/>
                  </a:cubicBezTo>
                  <a:cubicBezTo>
                    <a:pt x="1716063" y="17611"/>
                    <a:pt x="1842045" y="38734"/>
                    <a:pt x="1965009" y="72681"/>
                  </a:cubicBezTo>
                  <a:cubicBezTo>
                    <a:pt x="2075903" y="103611"/>
                    <a:pt x="2183780" y="143593"/>
                    <a:pt x="2274306" y="219031"/>
                  </a:cubicBezTo>
                  <a:cubicBezTo>
                    <a:pt x="2318815" y="255996"/>
                    <a:pt x="2355780" y="299750"/>
                    <a:pt x="2373130" y="356329"/>
                  </a:cubicBezTo>
                  <a:cubicBezTo>
                    <a:pt x="2394253" y="426487"/>
                    <a:pt x="2375393" y="492118"/>
                    <a:pt x="2338429" y="551714"/>
                  </a:cubicBezTo>
                  <a:cubicBezTo>
                    <a:pt x="2292411" y="624889"/>
                    <a:pt x="2231306" y="684486"/>
                    <a:pt x="2154359" y="725977"/>
                  </a:cubicBezTo>
                  <a:cubicBezTo>
                    <a:pt x="2018570" y="798398"/>
                    <a:pt x="1875992" y="854976"/>
                    <a:pt x="1724361" y="885906"/>
                  </a:cubicBezTo>
                  <a:cubicBezTo>
                    <a:pt x="1624783" y="906274"/>
                    <a:pt x="1524450" y="925888"/>
                    <a:pt x="1424117" y="938713"/>
                  </a:cubicBezTo>
                  <a:cubicBezTo>
                    <a:pt x="1331328" y="950783"/>
                    <a:pt x="1086153" y="970397"/>
                    <a:pt x="998645" y="970397"/>
                  </a:cubicBezTo>
                  <a:close/>
                  <a:moveTo>
                    <a:pt x="134877" y="733521"/>
                  </a:moveTo>
                  <a:cubicBezTo>
                    <a:pt x="133368" y="725977"/>
                    <a:pt x="133368" y="722959"/>
                    <a:pt x="132613" y="719942"/>
                  </a:cubicBezTo>
                  <a:cubicBezTo>
                    <a:pt x="120543" y="681468"/>
                    <a:pt x="125070" y="644503"/>
                    <a:pt x="142420" y="609047"/>
                  </a:cubicBezTo>
                  <a:cubicBezTo>
                    <a:pt x="170333" y="550960"/>
                    <a:pt x="217104" y="510223"/>
                    <a:pt x="269911" y="474767"/>
                  </a:cubicBezTo>
                  <a:cubicBezTo>
                    <a:pt x="404946" y="384241"/>
                    <a:pt x="557331" y="338978"/>
                    <a:pt x="713488" y="304277"/>
                  </a:cubicBezTo>
                  <a:cubicBezTo>
                    <a:pt x="896803" y="264294"/>
                    <a:pt x="1082381" y="244680"/>
                    <a:pt x="1270223" y="238645"/>
                  </a:cubicBezTo>
                  <a:cubicBezTo>
                    <a:pt x="1433169" y="233365"/>
                    <a:pt x="1596116" y="238645"/>
                    <a:pt x="1757554" y="259768"/>
                  </a:cubicBezTo>
                  <a:cubicBezTo>
                    <a:pt x="1875992" y="275610"/>
                    <a:pt x="1993676" y="298242"/>
                    <a:pt x="2105324" y="341996"/>
                  </a:cubicBezTo>
                  <a:cubicBezTo>
                    <a:pt x="2161903" y="364627"/>
                    <a:pt x="2216219" y="390276"/>
                    <a:pt x="2257710" y="436294"/>
                  </a:cubicBezTo>
                  <a:cubicBezTo>
                    <a:pt x="2286376" y="467223"/>
                    <a:pt x="2297692" y="503434"/>
                    <a:pt x="2287131" y="544925"/>
                  </a:cubicBezTo>
                  <a:cubicBezTo>
                    <a:pt x="2284113" y="556995"/>
                    <a:pt x="2281095" y="569065"/>
                    <a:pt x="2276569" y="584907"/>
                  </a:cubicBezTo>
                  <a:cubicBezTo>
                    <a:pt x="2308253" y="551714"/>
                    <a:pt x="2338429" y="483820"/>
                    <a:pt x="2344464" y="442329"/>
                  </a:cubicBezTo>
                  <a:cubicBezTo>
                    <a:pt x="2348990" y="406873"/>
                    <a:pt x="2344464" y="373680"/>
                    <a:pt x="2324850" y="344259"/>
                  </a:cubicBezTo>
                  <a:cubicBezTo>
                    <a:pt x="2307499" y="317856"/>
                    <a:pt x="2288639" y="292207"/>
                    <a:pt x="2266008" y="271084"/>
                  </a:cubicBezTo>
                  <a:cubicBezTo>
                    <a:pt x="2186798" y="197154"/>
                    <a:pt x="2088728" y="158681"/>
                    <a:pt x="1986886" y="126997"/>
                  </a:cubicBezTo>
                  <a:cubicBezTo>
                    <a:pt x="1860904" y="88523"/>
                    <a:pt x="1731905" y="68155"/>
                    <a:pt x="1600642" y="54576"/>
                  </a:cubicBezTo>
                  <a:cubicBezTo>
                    <a:pt x="1440713" y="37980"/>
                    <a:pt x="1280784" y="37225"/>
                    <a:pt x="1120855" y="56839"/>
                  </a:cubicBezTo>
                  <a:cubicBezTo>
                    <a:pt x="1003926" y="71172"/>
                    <a:pt x="887751" y="85506"/>
                    <a:pt x="771576" y="102856"/>
                  </a:cubicBezTo>
                  <a:cubicBezTo>
                    <a:pt x="628997" y="124734"/>
                    <a:pt x="488682" y="158681"/>
                    <a:pt x="354402" y="213751"/>
                  </a:cubicBezTo>
                  <a:cubicBezTo>
                    <a:pt x="260104" y="254487"/>
                    <a:pt x="171841" y="304277"/>
                    <a:pt x="102438" y="380469"/>
                  </a:cubicBezTo>
                  <a:cubicBezTo>
                    <a:pt x="-6193" y="498153"/>
                    <a:pt x="27000" y="633188"/>
                    <a:pt x="134877" y="733521"/>
                  </a:cubicBezTo>
                  <a:close/>
                </a:path>
              </a:pathLst>
            </a:custGeom>
            <a:solidFill>
              <a:srgbClr val="BA603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000000"/>
                </a:solidFill>
                <a:latin typeface="Arial"/>
                <a:ea typeface="Arial"/>
                <a:cs typeface="Arial"/>
                <a:sym typeface="Arial"/>
              </a:endParaRPr>
            </a:p>
          </p:txBody>
        </p:sp>
        <p:sp>
          <p:nvSpPr>
            <p:cNvPr id="577" name="Google Shape;577;p73"/>
            <p:cNvSpPr/>
            <p:nvPr/>
          </p:nvSpPr>
          <p:spPr>
            <a:xfrm>
              <a:off x="2966189" y="551808"/>
              <a:ext cx="173508" cy="196139"/>
            </a:xfrm>
            <a:custGeom>
              <a:avLst/>
              <a:gdLst/>
              <a:ahLst/>
              <a:cxnLst/>
              <a:rect l="l" t="t" r="r" b="b"/>
              <a:pathLst>
                <a:path w="173508" h="196139" extrusionOk="0">
                  <a:moveTo>
                    <a:pt x="105" y="149962"/>
                  </a:moveTo>
                  <a:cubicBezTo>
                    <a:pt x="1614" y="97909"/>
                    <a:pt x="21982" y="53401"/>
                    <a:pt x="57438" y="16436"/>
                  </a:cubicBezTo>
                  <a:cubicBezTo>
                    <a:pt x="77052" y="-3933"/>
                    <a:pt x="92894" y="-4687"/>
                    <a:pt x="117034" y="10401"/>
                  </a:cubicBezTo>
                  <a:cubicBezTo>
                    <a:pt x="146455" y="28506"/>
                    <a:pt x="168332" y="52646"/>
                    <a:pt x="173613" y="88857"/>
                  </a:cubicBezTo>
                  <a:cubicBezTo>
                    <a:pt x="177385" y="112242"/>
                    <a:pt x="172104" y="123558"/>
                    <a:pt x="151736" y="136383"/>
                  </a:cubicBezTo>
                  <a:cubicBezTo>
                    <a:pt x="122315" y="154488"/>
                    <a:pt x="92894" y="173347"/>
                    <a:pt x="64227" y="192207"/>
                  </a:cubicBezTo>
                  <a:cubicBezTo>
                    <a:pt x="49894" y="202014"/>
                    <a:pt x="35561" y="208049"/>
                    <a:pt x="18964" y="199751"/>
                  </a:cubicBezTo>
                  <a:cubicBezTo>
                    <a:pt x="2368" y="191453"/>
                    <a:pt x="-650" y="176365"/>
                    <a:pt x="105" y="159769"/>
                  </a:cubicBezTo>
                  <a:cubicBezTo>
                    <a:pt x="105" y="155997"/>
                    <a:pt x="105" y="152979"/>
                    <a:pt x="105" y="149962"/>
                  </a:cubicBezTo>
                  <a:close/>
                </a:path>
              </a:pathLst>
            </a:custGeom>
            <a:solidFill>
              <a:srgbClr val="BA603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000000"/>
                </a:solidFill>
                <a:latin typeface="Arial"/>
                <a:ea typeface="Arial"/>
                <a:cs typeface="Arial"/>
                <a:sym typeface="Arial"/>
              </a:endParaRPr>
            </a:p>
          </p:txBody>
        </p:sp>
        <p:sp>
          <p:nvSpPr>
            <p:cNvPr id="578" name="Google Shape;578;p73"/>
            <p:cNvSpPr/>
            <p:nvPr/>
          </p:nvSpPr>
          <p:spPr>
            <a:xfrm>
              <a:off x="2955310" y="500720"/>
              <a:ext cx="2308411" cy="686488"/>
            </a:xfrm>
            <a:custGeom>
              <a:avLst/>
              <a:gdLst/>
              <a:ahLst/>
              <a:cxnLst/>
              <a:rect l="l" t="t" r="r" b="b"/>
              <a:pathLst>
                <a:path w="2308411" h="686488" extrusionOk="0">
                  <a:moveTo>
                    <a:pt x="99247" y="689135"/>
                  </a:moveTo>
                  <a:cubicBezTo>
                    <a:pt x="-8630" y="588802"/>
                    <a:pt x="-41823" y="453767"/>
                    <a:pt x="66808" y="336083"/>
                  </a:cubicBezTo>
                  <a:cubicBezTo>
                    <a:pt x="136966" y="259891"/>
                    <a:pt x="224474" y="210856"/>
                    <a:pt x="318772" y="171628"/>
                  </a:cubicBezTo>
                  <a:cubicBezTo>
                    <a:pt x="453052" y="116558"/>
                    <a:pt x="593367" y="82611"/>
                    <a:pt x="735946" y="60734"/>
                  </a:cubicBezTo>
                  <a:cubicBezTo>
                    <a:pt x="852121" y="42629"/>
                    <a:pt x="968296" y="28295"/>
                    <a:pt x="1085225" y="14716"/>
                  </a:cubicBezTo>
                  <a:cubicBezTo>
                    <a:pt x="1245154" y="-4898"/>
                    <a:pt x="1405083" y="-4143"/>
                    <a:pt x="1565012" y="12453"/>
                  </a:cubicBezTo>
                  <a:cubicBezTo>
                    <a:pt x="1696275" y="26032"/>
                    <a:pt x="1825274" y="45646"/>
                    <a:pt x="1951256" y="84874"/>
                  </a:cubicBezTo>
                  <a:cubicBezTo>
                    <a:pt x="2053098" y="115804"/>
                    <a:pt x="2151168" y="155032"/>
                    <a:pt x="2230378" y="228961"/>
                  </a:cubicBezTo>
                  <a:cubicBezTo>
                    <a:pt x="2253009" y="250084"/>
                    <a:pt x="2271869" y="276487"/>
                    <a:pt x="2289220" y="302136"/>
                  </a:cubicBezTo>
                  <a:cubicBezTo>
                    <a:pt x="2308834" y="331557"/>
                    <a:pt x="2313360" y="364750"/>
                    <a:pt x="2308834" y="400206"/>
                  </a:cubicBezTo>
                  <a:cubicBezTo>
                    <a:pt x="2303553" y="440943"/>
                    <a:pt x="2273378" y="509592"/>
                    <a:pt x="2240939" y="542784"/>
                  </a:cubicBezTo>
                  <a:cubicBezTo>
                    <a:pt x="2244711" y="526942"/>
                    <a:pt x="2248483" y="514872"/>
                    <a:pt x="2251501" y="502802"/>
                  </a:cubicBezTo>
                  <a:cubicBezTo>
                    <a:pt x="2262816" y="460557"/>
                    <a:pt x="2250746" y="425101"/>
                    <a:pt x="2222080" y="394171"/>
                  </a:cubicBezTo>
                  <a:cubicBezTo>
                    <a:pt x="2180589" y="348154"/>
                    <a:pt x="2126273" y="321750"/>
                    <a:pt x="2069694" y="299873"/>
                  </a:cubicBezTo>
                  <a:cubicBezTo>
                    <a:pt x="1958046" y="255364"/>
                    <a:pt x="1840362" y="232733"/>
                    <a:pt x="1721924" y="217645"/>
                  </a:cubicBezTo>
                  <a:cubicBezTo>
                    <a:pt x="1559732" y="196523"/>
                    <a:pt x="1397539" y="191242"/>
                    <a:pt x="1234593" y="196523"/>
                  </a:cubicBezTo>
                  <a:cubicBezTo>
                    <a:pt x="1047506" y="202558"/>
                    <a:pt x="861173" y="221417"/>
                    <a:pt x="677858" y="262154"/>
                  </a:cubicBezTo>
                  <a:cubicBezTo>
                    <a:pt x="520947" y="295347"/>
                    <a:pt x="368561" y="341364"/>
                    <a:pt x="233527" y="431136"/>
                  </a:cubicBezTo>
                  <a:cubicBezTo>
                    <a:pt x="181474" y="465837"/>
                    <a:pt x="134703" y="506574"/>
                    <a:pt x="106036" y="565416"/>
                  </a:cubicBezTo>
                  <a:cubicBezTo>
                    <a:pt x="88685" y="600872"/>
                    <a:pt x="84913" y="637837"/>
                    <a:pt x="96229" y="676310"/>
                  </a:cubicBezTo>
                  <a:cubicBezTo>
                    <a:pt x="97738" y="679328"/>
                    <a:pt x="97738" y="682345"/>
                    <a:pt x="99247" y="689135"/>
                  </a:cubicBezTo>
                  <a:close/>
                </a:path>
              </a:pathLst>
            </a:custGeom>
            <a:solidFill>
              <a:srgbClr val="FFFF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000000"/>
                </a:solidFill>
                <a:latin typeface="Arial"/>
                <a:ea typeface="Arial"/>
                <a:cs typeface="Arial"/>
                <a:sym typeface="Arial"/>
              </a:endParaRPr>
            </a:p>
          </p:txBody>
        </p:sp>
        <p:sp>
          <p:nvSpPr>
            <p:cNvPr id="579" name="Google Shape;579;p73"/>
            <p:cNvSpPr/>
            <p:nvPr/>
          </p:nvSpPr>
          <p:spPr>
            <a:xfrm>
              <a:off x="2788180" y="350960"/>
              <a:ext cx="2655427" cy="2021746"/>
            </a:xfrm>
            <a:custGeom>
              <a:avLst/>
              <a:gdLst/>
              <a:ahLst/>
              <a:cxnLst/>
              <a:rect l="l" t="t" r="r" b="b"/>
              <a:pathLst>
                <a:path w="2655427" h="2021746" extrusionOk="0">
                  <a:moveTo>
                    <a:pt x="1753265" y="1953873"/>
                  </a:moveTo>
                  <a:cubicBezTo>
                    <a:pt x="1772125" y="1946330"/>
                    <a:pt x="1791739" y="1939540"/>
                    <a:pt x="1810598" y="1931996"/>
                  </a:cubicBezTo>
                  <a:cubicBezTo>
                    <a:pt x="2117632" y="1811295"/>
                    <a:pt x="2340175" y="1598559"/>
                    <a:pt x="2489543" y="1306613"/>
                  </a:cubicBezTo>
                  <a:cubicBezTo>
                    <a:pt x="2543104" y="1202508"/>
                    <a:pt x="2571770" y="1091614"/>
                    <a:pt x="2598174" y="979211"/>
                  </a:cubicBezTo>
                  <a:cubicBezTo>
                    <a:pt x="2613261" y="915088"/>
                    <a:pt x="2629858" y="850211"/>
                    <a:pt x="2641174" y="785334"/>
                  </a:cubicBezTo>
                  <a:cubicBezTo>
                    <a:pt x="2659279" y="681984"/>
                    <a:pt x="2663805" y="577125"/>
                    <a:pt x="2652489" y="473020"/>
                  </a:cubicBezTo>
                  <a:cubicBezTo>
                    <a:pt x="2644946" y="405125"/>
                    <a:pt x="2608735" y="348547"/>
                    <a:pt x="2561963" y="299512"/>
                  </a:cubicBezTo>
                  <a:cubicBezTo>
                    <a:pt x="2494069" y="228600"/>
                    <a:pt x="2410332" y="180319"/>
                    <a:pt x="2322070" y="141846"/>
                  </a:cubicBezTo>
                  <a:cubicBezTo>
                    <a:pt x="2251158" y="110916"/>
                    <a:pt x="2177228" y="86776"/>
                    <a:pt x="2102544" y="67916"/>
                  </a:cubicBezTo>
                  <a:lnTo>
                    <a:pt x="2102544" y="67916"/>
                  </a:lnTo>
                  <a:lnTo>
                    <a:pt x="2102544" y="67916"/>
                  </a:lnTo>
                  <a:cubicBezTo>
                    <a:pt x="2073878" y="60372"/>
                    <a:pt x="2045211" y="52829"/>
                    <a:pt x="2016545" y="47548"/>
                  </a:cubicBezTo>
                  <a:cubicBezTo>
                    <a:pt x="1852089" y="18127"/>
                    <a:pt x="1616722" y="-733"/>
                    <a:pt x="1373811" y="22"/>
                  </a:cubicBezTo>
                  <a:cubicBezTo>
                    <a:pt x="1259899" y="776"/>
                    <a:pt x="1146741" y="14355"/>
                    <a:pt x="1035093" y="33215"/>
                  </a:cubicBezTo>
                  <a:cubicBezTo>
                    <a:pt x="917409" y="52074"/>
                    <a:pt x="800480" y="78478"/>
                    <a:pt x="685814" y="113179"/>
                  </a:cubicBezTo>
                  <a:cubicBezTo>
                    <a:pt x="679024" y="115442"/>
                    <a:pt x="666954" y="112425"/>
                    <a:pt x="662428" y="107144"/>
                  </a:cubicBezTo>
                  <a:cubicBezTo>
                    <a:pt x="611884" y="49811"/>
                    <a:pt x="549270" y="24916"/>
                    <a:pt x="473832" y="25671"/>
                  </a:cubicBezTo>
                  <a:cubicBezTo>
                    <a:pt x="380289" y="27180"/>
                    <a:pt x="289763" y="41513"/>
                    <a:pt x="200745" y="70934"/>
                  </a:cubicBezTo>
                  <a:cubicBezTo>
                    <a:pt x="134360" y="92811"/>
                    <a:pt x="76272" y="125249"/>
                    <a:pt x="48360" y="194653"/>
                  </a:cubicBezTo>
                  <a:cubicBezTo>
                    <a:pt x="9132" y="292722"/>
                    <a:pt x="4606" y="393055"/>
                    <a:pt x="32518" y="495651"/>
                  </a:cubicBezTo>
                  <a:cubicBezTo>
                    <a:pt x="34027" y="501686"/>
                    <a:pt x="35536" y="509230"/>
                    <a:pt x="32518" y="513757"/>
                  </a:cubicBezTo>
                  <a:cubicBezTo>
                    <a:pt x="-6710" y="586177"/>
                    <a:pt x="-3692" y="663124"/>
                    <a:pt x="6869" y="740826"/>
                  </a:cubicBezTo>
                  <a:cubicBezTo>
                    <a:pt x="23465" y="861527"/>
                    <a:pt x="47606" y="981474"/>
                    <a:pt x="83816" y="1098403"/>
                  </a:cubicBezTo>
                  <a:cubicBezTo>
                    <a:pt x="138886" y="1275683"/>
                    <a:pt x="215833" y="1440893"/>
                    <a:pt x="332008" y="1587243"/>
                  </a:cubicBezTo>
                  <a:cubicBezTo>
                    <a:pt x="482885" y="1777348"/>
                    <a:pt x="675252" y="1904839"/>
                    <a:pt x="909111" y="1971224"/>
                  </a:cubicBezTo>
                  <a:cubicBezTo>
                    <a:pt x="1007181" y="1999136"/>
                    <a:pt x="1108268" y="2013470"/>
                    <a:pt x="1209355" y="2021014"/>
                  </a:cubicBezTo>
                  <a:cubicBezTo>
                    <a:pt x="1299127" y="2027803"/>
                    <a:pt x="1388898" y="2019505"/>
                    <a:pt x="1478670" y="2014224"/>
                  </a:cubicBezTo>
                  <a:cubicBezTo>
                    <a:pt x="1557880" y="2008943"/>
                    <a:pt x="1754019" y="1956137"/>
                    <a:pt x="1753265" y="1953873"/>
                  </a:cubicBezTo>
                  <a:close/>
                  <a:moveTo>
                    <a:pt x="1402477" y="1948593"/>
                  </a:moveTo>
                  <a:cubicBezTo>
                    <a:pt x="1370793" y="1950102"/>
                    <a:pt x="1339863" y="1951610"/>
                    <a:pt x="1308179" y="1953119"/>
                  </a:cubicBezTo>
                  <a:cubicBezTo>
                    <a:pt x="1171636" y="1951610"/>
                    <a:pt x="1036601" y="1935768"/>
                    <a:pt x="906093" y="1895786"/>
                  </a:cubicBezTo>
                  <a:cubicBezTo>
                    <a:pt x="660164" y="1820348"/>
                    <a:pt x="467043" y="1672489"/>
                    <a:pt x="326727" y="1457490"/>
                  </a:cubicBezTo>
                  <a:cubicBezTo>
                    <a:pt x="233184" y="1314911"/>
                    <a:pt x="169061" y="1159508"/>
                    <a:pt x="129833" y="994298"/>
                  </a:cubicBezTo>
                  <a:cubicBezTo>
                    <a:pt x="107956" y="903773"/>
                    <a:pt x="92114" y="811738"/>
                    <a:pt x="77027" y="720457"/>
                  </a:cubicBezTo>
                  <a:cubicBezTo>
                    <a:pt x="66465" y="653317"/>
                    <a:pt x="68728" y="586932"/>
                    <a:pt x="107956" y="526581"/>
                  </a:cubicBezTo>
                  <a:cubicBezTo>
                    <a:pt x="113237" y="518283"/>
                    <a:pt x="113991" y="502441"/>
                    <a:pt x="110219" y="493388"/>
                  </a:cubicBezTo>
                  <a:cubicBezTo>
                    <a:pt x="80799" y="430020"/>
                    <a:pt x="85325" y="364389"/>
                    <a:pt x="92869" y="298003"/>
                  </a:cubicBezTo>
                  <a:cubicBezTo>
                    <a:pt x="95132" y="282161"/>
                    <a:pt x="98904" y="267073"/>
                    <a:pt x="103430" y="251986"/>
                  </a:cubicBezTo>
                  <a:cubicBezTo>
                    <a:pt x="118518" y="202196"/>
                    <a:pt x="148693" y="166740"/>
                    <a:pt x="199237" y="147881"/>
                  </a:cubicBezTo>
                  <a:cubicBezTo>
                    <a:pt x="271657" y="121477"/>
                    <a:pt x="346341" y="104127"/>
                    <a:pt x="423288" y="99600"/>
                  </a:cubicBezTo>
                  <a:cubicBezTo>
                    <a:pt x="451200" y="98092"/>
                    <a:pt x="479867" y="98092"/>
                    <a:pt x="507779" y="98846"/>
                  </a:cubicBezTo>
                  <a:cubicBezTo>
                    <a:pt x="557568" y="100355"/>
                    <a:pt x="590761" y="131284"/>
                    <a:pt x="619428" y="167495"/>
                  </a:cubicBezTo>
                  <a:cubicBezTo>
                    <a:pt x="641305" y="195407"/>
                    <a:pt x="646586" y="199179"/>
                    <a:pt x="680533" y="188618"/>
                  </a:cubicBezTo>
                  <a:cubicBezTo>
                    <a:pt x="841216" y="138828"/>
                    <a:pt x="1005672" y="104127"/>
                    <a:pt x="1173145" y="85267"/>
                  </a:cubicBezTo>
                  <a:cubicBezTo>
                    <a:pt x="1369284" y="62636"/>
                    <a:pt x="1565424" y="61127"/>
                    <a:pt x="1761563" y="80741"/>
                  </a:cubicBezTo>
                  <a:cubicBezTo>
                    <a:pt x="1934317" y="98092"/>
                    <a:pt x="2103299" y="129776"/>
                    <a:pt x="2264737" y="194653"/>
                  </a:cubicBezTo>
                  <a:cubicBezTo>
                    <a:pt x="2337912" y="224074"/>
                    <a:pt x="2407315" y="260284"/>
                    <a:pt x="2469929" y="310073"/>
                  </a:cubicBezTo>
                  <a:cubicBezTo>
                    <a:pt x="2546876" y="371178"/>
                    <a:pt x="2592139" y="448125"/>
                    <a:pt x="2588367" y="549213"/>
                  </a:cubicBezTo>
                  <a:cubicBezTo>
                    <a:pt x="2585349" y="622388"/>
                    <a:pt x="2581577" y="696317"/>
                    <a:pt x="2573279" y="768738"/>
                  </a:cubicBezTo>
                  <a:cubicBezTo>
                    <a:pt x="2558946" y="898492"/>
                    <a:pt x="2529525" y="1025228"/>
                    <a:pt x="2482753" y="1146684"/>
                  </a:cubicBezTo>
                  <a:cubicBezTo>
                    <a:pt x="2366578" y="1447683"/>
                    <a:pt x="2171948" y="1680032"/>
                    <a:pt x="1880001" y="1824874"/>
                  </a:cubicBezTo>
                  <a:cubicBezTo>
                    <a:pt x="1729879" y="1898804"/>
                    <a:pt x="1569950" y="1938786"/>
                    <a:pt x="1402477" y="1948593"/>
                  </a:cubicBezTo>
                  <a:close/>
                </a:path>
              </a:pathLst>
            </a:custGeom>
            <a:solidFill>
              <a:srgbClr val="BA603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rgbClr val="000000"/>
                </a:solidFill>
                <a:latin typeface="Arial"/>
                <a:ea typeface="Arial"/>
                <a:cs typeface="Arial"/>
                <a:sym typeface="Arial"/>
              </a:endParaRPr>
            </a:p>
          </p:txBody>
        </p:sp>
      </p:grpSp>
      <p:sp>
        <p:nvSpPr>
          <p:cNvPr id="580" name="Google Shape;580;p73"/>
          <p:cNvSpPr txBox="1"/>
          <p:nvPr/>
        </p:nvSpPr>
        <p:spPr>
          <a:xfrm>
            <a:off x="679052" y="3298250"/>
            <a:ext cx="3613800" cy="11082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Char char="●"/>
            </a:pPr>
            <a:r>
              <a:rPr lang="en" sz="1800" b="1" dirty="0"/>
              <a:t>Bundle Sales</a:t>
            </a:r>
            <a:endParaRPr sz="1800" b="1" dirty="0"/>
          </a:p>
          <a:p>
            <a:pPr marL="914400" lvl="1" indent="-317500" algn="l" rtl="0">
              <a:spcBef>
                <a:spcPts val="0"/>
              </a:spcBef>
              <a:spcAft>
                <a:spcPts val="0"/>
              </a:spcAft>
              <a:buSzPts val="1400"/>
              <a:buChar char="○"/>
            </a:pPr>
            <a:r>
              <a:rPr lang="en" dirty="0"/>
              <a:t>Cappuccino + Croissant</a:t>
            </a:r>
            <a:endParaRPr dirty="0"/>
          </a:p>
          <a:p>
            <a:pPr marL="914400" lvl="1" indent="-317500" algn="l" rtl="0">
              <a:spcBef>
                <a:spcPts val="0"/>
              </a:spcBef>
              <a:spcAft>
                <a:spcPts val="0"/>
              </a:spcAft>
              <a:buSzPts val="1400"/>
              <a:buChar char="○"/>
            </a:pPr>
            <a:r>
              <a:rPr lang="en" dirty="0"/>
              <a:t>Latte + Donut</a:t>
            </a:r>
            <a:endParaRPr dirty="0"/>
          </a:p>
          <a:p>
            <a:pPr marL="914400" lvl="1" indent="-317500" algn="l" rtl="0">
              <a:spcBef>
                <a:spcPts val="0"/>
              </a:spcBef>
              <a:spcAft>
                <a:spcPts val="0"/>
              </a:spcAft>
              <a:buSzPts val="1400"/>
              <a:buChar char="○"/>
            </a:pPr>
            <a:r>
              <a:rPr lang="en" dirty="0"/>
              <a:t>Cappuccino + Lenka bar</a:t>
            </a:r>
            <a:endParaRPr dirty="0"/>
          </a:p>
        </p:txBody>
      </p:sp>
      <p:pic>
        <p:nvPicPr>
          <p:cNvPr id="581" name="Google Shape;581;p73"/>
          <p:cNvPicPr preferRelativeResize="0"/>
          <p:nvPr/>
        </p:nvPicPr>
        <p:blipFill>
          <a:blip r:embed="rId8">
            <a:alphaModFix/>
          </a:blip>
          <a:stretch>
            <a:fillRect/>
          </a:stretch>
        </p:blipFill>
        <p:spPr>
          <a:xfrm>
            <a:off x="6480762" y="2390949"/>
            <a:ext cx="543732" cy="1046700"/>
          </a:xfrm>
          <a:prstGeom prst="rect">
            <a:avLst/>
          </a:prstGeom>
          <a:noFill/>
          <a:ln>
            <a:noFill/>
          </a:ln>
        </p:spPr>
      </p:pic>
      <p:pic>
        <p:nvPicPr>
          <p:cNvPr id="582" name="Google Shape;582;p73"/>
          <p:cNvPicPr preferRelativeResize="0"/>
          <p:nvPr/>
        </p:nvPicPr>
        <p:blipFill>
          <a:blip r:embed="rId9">
            <a:alphaModFix/>
          </a:blip>
          <a:stretch>
            <a:fillRect/>
          </a:stretch>
        </p:blipFill>
        <p:spPr>
          <a:xfrm>
            <a:off x="6560769" y="2667647"/>
            <a:ext cx="383725" cy="340903"/>
          </a:xfrm>
          <a:prstGeom prst="rect">
            <a:avLst/>
          </a:prstGeom>
          <a:noFill/>
          <a:ln>
            <a:noFill/>
          </a:ln>
        </p:spPr>
      </p:pic>
      <p:sp>
        <p:nvSpPr>
          <p:cNvPr id="583" name="Google Shape;583;p7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584" name="Google Shape;584;p73"/>
          <p:cNvSpPr txBox="1"/>
          <p:nvPr/>
        </p:nvSpPr>
        <p:spPr>
          <a:xfrm>
            <a:off x="188596" y="4662500"/>
            <a:ext cx="7286100" cy="2385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100" b="1" dirty="0">
                <a:solidFill>
                  <a:srgbClr val="3F3F3F"/>
                </a:solidFill>
              </a:rPr>
              <a:t>Source:- https://www.wowapps.com/why-every-restaurant-needs-a-pre-ordering-system/</a:t>
            </a:r>
            <a:endParaRPr sz="1100" b="1" dirty="0">
              <a:solidFill>
                <a:srgbClr val="3F3F3F"/>
              </a:solidFill>
            </a:endParaRPr>
          </a:p>
        </p:txBody>
      </p:sp>
      <p:pic>
        <p:nvPicPr>
          <p:cNvPr id="3" name="Picture 2" descr="A picture containing diagram&#10;&#10;Description automatically generated">
            <a:extLst>
              <a:ext uri="{FF2B5EF4-FFF2-40B4-BE49-F238E27FC236}">
                <a16:creationId xmlns:a16="http://schemas.microsoft.com/office/drawing/2014/main" id="{9813E190-FEFD-4C2C-95FC-38F26C7588C3}"/>
              </a:ext>
            </a:extLst>
          </p:cNvPr>
          <p:cNvPicPr>
            <a:picLocks noChangeAspect="1"/>
          </p:cNvPicPr>
          <p:nvPr/>
        </p:nvPicPr>
        <p:blipFill>
          <a:blip r:embed="rId10"/>
          <a:stretch>
            <a:fillRect/>
          </a:stretch>
        </p:blipFill>
        <p:spPr>
          <a:xfrm>
            <a:off x="1413510" y="1491429"/>
            <a:ext cx="5859780" cy="746760"/>
          </a:xfrm>
          <a:prstGeom prst="rect">
            <a:avLst/>
          </a:prstGeom>
        </p:spPr>
      </p:pic>
      <p:pic>
        <p:nvPicPr>
          <p:cNvPr id="22" name="Audio 21">
            <a:hlinkClick r:id="" action="ppaction://media"/>
            <a:extLst>
              <a:ext uri="{FF2B5EF4-FFF2-40B4-BE49-F238E27FC236}">
                <a16:creationId xmlns:a16="http://schemas.microsoft.com/office/drawing/2014/main" id="{CB60B4A9-A5A7-4ED9-BD1D-B721EBEF2A13}"/>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8504238" y="4503738"/>
            <a:ext cx="487362" cy="487362"/>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6860"/>
    </mc:Choice>
    <mc:Fallback xmlns="">
      <p:transition spd="slow" advTm="56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6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6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6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6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6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8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8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8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8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7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7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7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7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22"/>
                </p:tgtEl>
              </p:cMediaNode>
            </p:audio>
          </p:childTnLst>
        </p:cTn>
      </p:par>
    </p:tnLst>
    <p:bldLst>
      <p:bldP spid="564" grpId="0" animBg="1"/>
      <p:bldP spid="565" grpId="0" animBg="1"/>
      <p:bldP spid="566" grpId="0"/>
      <p:bldP spid="568" grpId="0"/>
      <p:bldP spid="569" grpId="0" animBg="1"/>
      <p:bldP spid="570" grpId="0" animBg="1"/>
      <p:bldP spid="571" grpId="0"/>
      <p:bldP spid="573" grpId="0"/>
      <p:bldP spid="580" grpId="0"/>
      <p:bldP spid="58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74"/>
          <p:cNvSpPr/>
          <p:nvPr/>
        </p:nvSpPr>
        <p:spPr>
          <a:xfrm>
            <a:off x="691097" y="1183750"/>
            <a:ext cx="8182089" cy="445464"/>
          </a:xfrm>
          <a:custGeom>
            <a:avLst/>
            <a:gdLst/>
            <a:ahLst/>
            <a:cxnLst/>
            <a:rect l="l" t="t" r="r" b="b"/>
            <a:pathLst>
              <a:path w="3096344" h="781515" extrusionOk="0">
                <a:moveTo>
                  <a:pt x="108014" y="0"/>
                </a:moveTo>
                <a:lnTo>
                  <a:pt x="2988330" y="0"/>
                </a:lnTo>
                <a:cubicBezTo>
                  <a:pt x="3047984" y="0"/>
                  <a:pt x="3096344" y="48360"/>
                  <a:pt x="3096344" y="108014"/>
                </a:cubicBezTo>
                <a:lnTo>
                  <a:pt x="3096344" y="540058"/>
                </a:lnTo>
                <a:cubicBezTo>
                  <a:pt x="3096344" y="599712"/>
                  <a:pt x="3047984" y="648072"/>
                  <a:pt x="2988330" y="648072"/>
                </a:cubicBezTo>
                <a:lnTo>
                  <a:pt x="452788" y="648072"/>
                </a:lnTo>
                <a:lnTo>
                  <a:pt x="375391" y="781515"/>
                </a:lnTo>
                <a:lnTo>
                  <a:pt x="297994" y="648072"/>
                </a:lnTo>
                <a:lnTo>
                  <a:pt x="108014" y="648072"/>
                </a:lnTo>
                <a:cubicBezTo>
                  <a:pt x="48360" y="648072"/>
                  <a:pt x="0" y="599712"/>
                  <a:pt x="0" y="540058"/>
                </a:cubicBezTo>
                <a:lnTo>
                  <a:pt x="0" y="108014"/>
                </a:lnTo>
                <a:cubicBezTo>
                  <a:pt x="0" y="48360"/>
                  <a:pt x="48360" y="0"/>
                  <a:pt x="108014" y="0"/>
                </a:cubicBezTo>
                <a:close/>
              </a:path>
            </a:pathLst>
          </a:custGeom>
          <a:gradFill>
            <a:gsLst>
              <a:gs pos="0">
                <a:srgbClr val="F4F4F4"/>
              </a:gs>
              <a:gs pos="100000">
                <a:srgbClr val="FFFFFF"/>
              </a:gs>
            </a:gsLst>
            <a:lin ang="8400134" scaled="0"/>
          </a:gradFill>
          <a:ln w="19050" cap="flat" cmpd="sng">
            <a:solidFill>
              <a:srgbClr val="843C1A"/>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rgbClr val="595959"/>
              </a:solidFill>
              <a:latin typeface="Arial"/>
              <a:ea typeface="Arial"/>
              <a:cs typeface="Arial"/>
              <a:sym typeface="Arial"/>
            </a:endParaRPr>
          </a:p>
        </p:txBody>
      </p:sp>
      <p:sp>
        <p:nvSpPr>
          <p:cNvPr id="604" name="Google Shape;604;p74"/>
          <p:cNvSpPr/>
          <p:nvPr/>
        </p:nvSpPr>
        <p:spPr>
          <a:xfrm>
            <a:off x="689824" y="1183751"/>
            <a:ext cx="731995" cy="445464"/>
          </a:xfrm>
          <a:custGeom>
            <a:avLst/>
            <a:gdLst/>
            <a:ahLst/>
            <a:cxnLst/>
            <a:rect l="l" t="t" r="r" b="b"/>
            <a:pathLst>
              <a:path w="715888" h="781515" extrusionOk="0">
                <a:moveTo>
                  <a:pt x="108014" y="0"/>
                </a:moveTo>
                <a:lnTo>
                  <a:pt x="715888" y="0"/>
                </a:lnTo>
                <a:lnTo>
                  <a:pt x="715888" y="648072"/>
                </a:lnTo>
                <a:lnTo>
                  <a:pt x="452788" y="648072"/>
                </a:lnTo>
                <a:lnTo>
                  <a:pt x="375391" y="781515"/>
                </a:lnTo>
                <a:lnTo>
                  <a:pt x="297994" y="648072"/>
                </a:lnTo>
                <a:lnTo>
                  <a:pt x="108014" y="648072"/>
                </a:lnTo>
                <a:cubicBezTo>
                  <a:pt x="48360" y="648072"/>
                  <a:pt x="0" y="599712"/>
                  <a:pt x="0" y="540058"/>
                </a:cubicBezTo>
                <a:lnTo>
                  <a:pt x="0" y="108014"/>
                </a:lnTo>
                <a:cubicBezTo>
                  <a:pt x="0" y="48360"/>
                  <a:pt x="48360" y="0"/>
                  <a:pt x="108014" y="0"/>
                </a:cubicBezTo>
                <a:close/>
              </a:path>
            </a:pathLst>
          </a:custGeom>
          <a:solidFill>
            <a:srgbClr val="843C1A"/>
          </a:solidFill>
          <a:ln w="19050" cap="flat" cmpd="sng">
            <a:solidFill>
              <a:srgbClr val="843C1A"/>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rgbClr val="595959"/>
              </a:solidFill>
              <a:latin typeface="Arial"/>
              <a:ea typeface="Arial"/>
              <a:cs typeface="Arial"/>
              <a:sym typeface="Arial"/>
            </a:endParaRPr>
          </a:p>
        </p:txBody>
      </p:sp>
      <p:sp>
        <p:nvSpPr>
          <p:cNvPr id="605" name="Google Shape;605;p74"/>
          <p:cNvSpPr txBox="1"/>
          <p:nvPr/>
        </p:nvSpPr>
        <p:spPr>
          <a:xfrm>
            <a:off x="1423275" y="1187850"/>
            <a:ext cx="7449900" cy="364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b="1">
                <a:solidFill>
                  <a:srgbClr val="3F3F3F"/>
                </a:solidFill>
              </a:rPr>
              <a:t>Afternoon: </a:t>
            </a:r>
            <a:r>
              <a:rPr lang="en" sz="1550" b="1">
                <a:solidFill>
                  <a:srgbClr val="3F3F3F"/>
                </a:solidFill>
              </a:rPr>
              <a:t>Increase Sales by offsetting delivery fee with same-day coupons</a:t>
            </a:r>
            <a:endParaRPr sz="1550" b="1">
              <a:solidFill>
                <a:srgbClr val="3F3F3F"/>
              </a:solidFill>
            </a:endParaRPr>
          </a:p>
        </p:txBody>
      </p:sp>
      <p:pic>
        <p:nvPicPr>
          <p:cNvPr id="606" name="Google Shape;606;p74"/>
          <p:cNvPicPr preferRelativeResize="0"/>
          <p:nvPr/>
        </p:nvPicPr>
        <p:blipFill>
          <a:blip r:embed="rId6">
            <a:alphaModFix/>
          </a:blip>
          <a:stretch>
            <a:fillRect/>
          </a:stretch>
        </p:blipFill>
        <p:spPr>
          <a:xfrm>
            <a:off x="889448" y="1207944"/>
            <a:ext cx="340513" cy="324010"/>
          </a:xfrm>
          <a:prstGeom prst="rect">
            <a:avLst/>
          </a:prstGeom>
          <a:noFill/>
          <a:ln>
            <a:noFill/>
          </a:ln>
        </p:spPr>
      </p:pic>
      <p:sp>
        <p:nvSpPr>
          <p:cNvPr id="607" name="Google Shape;607;p74"/>
          <p:cNvSpPr txBox="1"/>
          <p:nvPr/>
        </p:nvSpPr>
        <p:spPr>
          <a:xfrm>
            <a:off x="184625" y="1881677"/>
            <a:ext cx="5108700" cy="2123628"/>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Char char="●"/>
            </a:pPr>
            <a:r>
              <a:rPr lang="en" sz="1800" b="1" dirty="0"/>
              <a:t>Uber Eats/Doordash Partnership</a:t>
            </a:r>
          </a:p>
          <a:p>
            <a:pPr marL="457200" lvl="0" indent="-342900" algn="l" rtl="0">
              <a:spcBef>
                <a:spcPts val="0"/>
              </a:spcBef>
              <a:spcAft>
                <a:spcPts val="0"/>
              </a:spcAft>
              <a:buSzPts val="1800"/>
              <a:buChar char="●"/>
            </a:pPr>
            <a:endParaRPr sz="1800" b="1" dirty="0"/>
          </a:p>
          <a:p>
            <a:pPr marL="914400" lvl="1" indent="-342900" algn="l" rtl="0">
              <a:spcBef>
                <a:spcPts val="0"/>
              </a:spcBef>
              <a:spcAft>
                <a:spcPts val="0"/>
              </a:spcAft>
              <a:buSzPts val="1800"/>
              <a:buChar char="○"/>
            </a:pPr>
            <a:r>
              <a:rPr lang="en" sz="1800" dirty="0"/>
              <a:t>Buy coffee in the morning, get a coupon for delivery in the afternoon</a:t>
            </a:r>
          </a:p>
          <a:p>
            <a:pPr marL="571500" lvl="1" algn="l" rtl="0">
              <a:spcBef>
                <a:spcPts val="0"/>
              </a:spcBef>
              <a:spcAft>
                <a:spcPts val="0"/>
              </a:spcAft>
              <a:buSzPts val="1800"/>
            </a:pPr>
            <a:endParaRPr sz="1800" dirty="0"/>
          </a:p>
          <a:p>
            <a:pPr marL="914400" lvl="1" indent="-342900" algn="l" rtl="0">
              <a:spcBef>
                <a:spcPts val="0"/>
              </a:spcBef>
              <a:spcAft>
                <a:spcPts val="0"/>
              </a:spcAft>
              <a:buSzPts val="1800"/>
              <a:buChar char="○"/>
            </a:pPr>
            <a:r>
              <a:rPr lang="en" sz="1800" dirty="0"/>
              <a:t>Pre-ordering can be done in these apps saving a cost of $80000 a year </a:t>
            </a:r>
            <a:endParaRPr sz="1800" dirty="0"/>
          </a:p>
        </p:txBody>
      </p:sp>
      <p:sp>
        <p:nvSpPr>
          <p:cNvPr id="608" name="Google Shape;608;p74"/>
          <p:cNvSpPr txBox="1">
            <a:spLocks noGrp="1"/>
          </p:cNvSpPr>
          <p:nvPr>
            <p:ph type="body" idx="1"/>
          </p:nvPr>
        </p:nvSpPr>
        <p:spPr>
          <a:xfrm>
            <a:off x="242647" y="336628"/>
            <a:ext cx="8679900" cy="543300"/>
          </a:xfrm>
          <a:prstGeom prst="rect">
            <a:avLst/>
          </a:prstGeom>
          <a:solidFill>
            <a:srgbClr val="5D2F17">
              <a:alpha val="83920"/>
            </a:srgbClr>
          </a:solidFill>
          <a:ln>
            <a:noFill/>
          </a:ln>
        </p:spPr>
        <p:txBody>
          <a:bodyPr spcFirstLastPara="1" wrap="square" lIns="68575" tIns="34275" rIns="68575" bIns="34275" anchor="ctr" anchorCtr="0">
            <a:noAutofit/>
          </a:bodyPr>
          <a:lstStyle/>
          <a:p>
            <a:pPr marL="0" lvl="0" indent="0" algn="ctr" rtl="0">
              <a:spcBef>
                <a:spcPts val="0"/>
              </a:spcBef>
              <a:spcAft>
                <a:spcPts val="0"/>
              </a:spcAft>
              <a:buClr>
                <a:srgbClr val="262626"/>
              </a:buClr>
              <a:buSzPts val="4100"/>
              <a:buNone/>
            </a:pPr>
            <a:r>
              <a:rPr lang="en" sz="3900">
                <a:solidFill>
                  <a:srgbClr val="FFFFFF"/>
                </a:solidFill>
              </a:rPr>
              <a:t>Recommendations </a:t>
            </a:r>
            <a:endParaRPr sz="3900">
              <a:solidFill>
                <a:srgbClr val="FFFFFF"/>
              </a:solidFill>
            </a:endParaRPr>
          </a:p>
        </p:txBody>
      </p:sp>
      <p:grpSp>
        <p:nvGrpSpPr>
          <p:cNvPr id="609" name="Google Shape;609;p74"/>
          <p:cNvGrpSpPr/>
          <p:nvPr/>
        </p:nvGrpSpPr>
        <p:grpSpPr>
          <a:xfrm rot="1700675">
            <a:off x="5331873" y="3851205"/>
            <a:ext cx="275699" cy="274106"/>
            <a:chOff x="6761163" y="2984500"/>
            <a:chExt cx="915988" cy="1098550"/>
          </a:xfrm>
        </p:grpSpPr>
        <p:sp>
          <p:nvSpPr>
            <p:cNvPr id="610" name="Google Shape;610;p74"/>
            <p:cNvSpPr/>
            <p:nvPr/>
          </p:nvSpPr>
          <p:spPr>
            <a:xfrm>
              <a:off x="7046913" y="2984500"/>
              <a:ext cx="361951" cy="239713"/>
            </a:xfrm>
            <a:custGeom>
              <a:avLst/>
              <a:gdLst/>
              <a:ahLst/>
              <a:cxnLst/>
              <a:rect l="l" t="t" r="r" b="b"/>
              <a:pathLst>
                <a:path w="741" h="492" extrusionOk="0">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solidFill>
              <a:srgbClr val="FFFFF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rgbClr val="000000"/>
                </a:solidFill>
                <a:latin typeface="Arial"/>
                <a:ea typeface="Arial"/>
                <a:cs typeface="Arial"/>
                <a:sym typeface="Arial"/>
              </a:endParaRPr>
            </a:p>
          </p:txBody>
        </p:sp>
        <p:sp>
          <p:nvSpPr>
            <p:cNvPr id="611" name="Google Shape;611;p74"/>
            <p:cNvSpPr/>
            <p:nvPr/>
          </p:nvSpPr>
          <p:spPr>
            <a:xfrm>
              <a:off x="6761163" y="3238500"/>
              <a:ext cx="915988" cy="844550"/>
            </a:xfrm>
            <a:custGeom>
              <a:avLst/>
              <a:gdLst/>
              <a:ahLst/>
              <a:cxnLst/>
              <a:rect l="l" t="t" r="r" b="b"/>
              <a:pathLst>
                <a:path w="1880" h="1735" extrusionOk="0">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solidFill>
              <a:srgbClr val="FFFFF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rgbClr val="000000"/>
                </a:solidFill>
                <a:latin typeface="Arial"/>
                <a:ea typeface="Arial"/>
                <a:cs typeface="Arial"/>
                <a:sym typeface="Arial"/>
              </a:endParaRPr>
            </a:p>
          </p:txBody>
        </p:sp>
      </p:grpSp>
      <p:sp>
        <p:nvSpPr>
          <p:cNvPr id="612" name="Google Shape;612;p7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613" name="Google Shape;613;p74"/>
          <p:cNvSpPr txBox="1"/>
          <p:nvPr/>
        </p:nvSpPr>
        <p:spPr>
          <a:xfrm>
            <a:off x="127875" y="4693050"/>
            <a:ext cx="7449900" cy="364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b="1">
                <a:solidFill>
                  <a:srgbClr val="3F3F3F"/>
                </a:solidFill>
              </a:rPr>
              <a:t>Source:-</a:t>
            </a:r>
            <a:r>
              <a:rPr lang="en" sz="1300" b="1">
                <a:solidFill>
                  <a:srgbClr val="3F3F3F"/>
                </a:solidFill>
              </a:rPr>
              <a:t> </a:t>
            </a:r>
            <a:r>
              <a:rPr lang="en" sz="1100" b="1">
                <a:solidFill>
                  <a:srgbClr val="3F3F3F"/>
                </a:solidFill>
              </a:rPr>
              <a:t>https://squareup.com/us/en/payments/coffee</a:t>
            </a:r>
            <a:r>
              <a:rPr lang="en" sz="1300" b="1">
                <a:solidFill>
                  <a:srgbClr val="3F3F3F"/>
                </a:solidFill>
              </a:rPr>
              <a:t> </a:t>
            </a:r>
            <a:endParaRPr sz="1300" b="1">
              <a:solidFill>
                <a:srgbClr val="3F3F3F"/>
              </a:solidFill>
            </a:endParaRPr>
          </a:p>
        </p:txBody>
      </p:sp>
      <p:pic>
        <p:nvPicPr>
          <p:cNvPr id="614" name="Google Shape;614;p74"/>
          <p:cNvPicPr preferRelativeResize="0"/>
          <p:nvPr/>
        </p:nvPicPr>
        <p:blipFill rotWithShape="1">
          <a:blip r:embed="rId7">
            <a:alphaModFix/>
          </a:blip>
          <a:srcRect r="23500"/>
          <a:stretch/>
        </p:blipFill>
        <p:spPr>
          <a:xfrm>
            <a:off x="5205425" y="1733750"/>
            <a:ext cx="3604824" cy="2757701"/>
          </a:xfrm>
          <a:prstGeom prst="rect">
            <a:avLst/>
          </a:prstGeom>
          <a:noFill/>
          <a:ln>
            <a:noFill/>
          </a:ln>
        </p:spPr>
      </p:pic>
      <p:pic>
        <p:nvPicPr>
          <p:cNvPr id="615" name="Google Shape;615;p74"/>
          <p:cNvPicPr preferRelativeResize="0"/>
          <p:nvPr/>
        </p:nvPicPr>
        <p:blipFill rotWithShape="1">
          <a:blip r:embed="rId7">
            <a:alphaModFix/>
          </a:blip>
          <a:srcRect l="74801" t="41755" r="-1088" b="36117"/>
          <a:stretch/>
        </p:blipFill>
        <p:spPr>
          <a:xfrm>
            <a:off x="7577775" y="2198912"/>
            <a:ext cx="1063049" cy="745665"/>
          </a:xfrm>
          <a:prstGeom prst="rect">
            <a:avLst/>
          </a:prstGeom>
          <a:noFill/>
          <a:ln>
            <a:noFill/>
          </a:ln>
        </p:spPr>
      </p:pic>
      <p:pic>
        <p:nvPicPr>
          <p:cNvPr id="14" name="Audio 13">
            <a:hlinkClick r:id="" action="ppaction://media"/>
            <a:extLst>
              <a:ext uri="{FF2B5EF4-FFF2-40B4-BE49-F238E27FC236}">
                <a16:creationId xmlns:a16="http://schemas.microsoft.com/office/drawing/2014/main" id="{2C788978-8019-4425-9753-DEF0163BEB8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04238" y="4503738"/>
            <a:ext cx="487362" cy="487362"/>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1886"/>
    </mc:Choice>
    <mc:Fallback xmlns="">
      <p:transition spd="slow" advTm="51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0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0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0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0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14"/>
                </p:tgtEl>
              </p:cMediaNode>
            </p:audio>
          </p:childTnLst>
        </p:cTn>
      </p:par>
    </p:tnLst>
    <p:bldLst>
      <p:bldP spid="603" grpId="0" animBg="1"/>
      <p:bldP spid="604" grpId="0" animBg="1"/>
      <p:bldP spid="605" grpId="0"/>
      <p:bldP spid="607"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9"/>
        <p:cNvGrpSpPr/>
        <p:nvPr/>
      </p:nvGrpSpPr>
      <p:grpSpPr>
        <a:xfrm>
          <a:off x="0" y="0"/>
          <a:ext cx="0" cy="0"/>
          <a:chOff x="0" y="0"/>
          <a:chExt cx="0" cy="0"/>
        </a:xfrm>
      </p:grpSpPr>
      <p:sp>
        <p:nvSpPr>
          <p:cNvPr id="620" name="Google Shape;620;p75"/>
          <p:cNvSpPr/>
          <p:nvPr/>
        </p:nvSpPr>
        <p:spPr>
          <a:xfrm>
            <a:off x="0" y="0"/>
            <a:ext cx="9144000" cy="5143500"/>
          </a:xfrm>
          <a:prstGeom prst="rect">
            <a:avLst/>
          </a:prstGeom>
          <a:solidFill>
            <a:srgbClr val="843C1A">
              <a:alpha val="29019"/>
            </a:srgbClr>
          </a:solidFill>
          <a:ln w="9525" cap="flat" cmpd="sng">
            <a:solidFill>
              <a:schemeClr val="dk2"/>
            </a:solidFill>
            <a:prstDash val="solid"/>
            <a:round/>
            <a:headEnd type="none" w="sm" len="sm"/>
            <a:tailEnd type="none" w="sm" len="sm"/>
          </a:ln>
          <a:effectLst>
            <a:outerShdw blurRad="57150" dist="19050" dir="5400000" algn="bl" rotWithShape="0">
              <a:srgbClr val="000000">
                <a:alpha val="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75"/>
          <p:cNvSpPr txBox="1"/>
          <p:nvPr/>
        </p:nvSpPr>
        <p:spPr>
          <a:xfrm>
            <a:off x="2281350" y="2015400"/>
            <a:ext cx="4581300" cy="11127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6700"/>
              <a:buFont typeface="Arial"/>
              <a:buNone/>
            </a:pPr>
            <a:r>
              <a:rPr lang="en" sz="6700" b="1" i="0" u="none" strike="noStrike" cap="none">
                <a:solidFill>
                  <a:schemeClr val="lt1"/>
                </a:solidFill>
                <a:latin typeface="Lora"/>
                <a:ea typeface="Lora"/>
                <a:cs typeface="Lora"/>
                <a:sym typeface="Lora"/>
              </a:rPr>
              <a:t>Thank You</a:t>
            </a:r>
            <a:endParaRPr sz="4800" b="0" i="0" u="none" strike="noStrike" cap="none">
              <a:solidFill>
                <a:srgbClr val="000000"/>
              </a:solidFill>
              <a:latin typeface="Arial"/>
              <a:ea typeface="Arial"/>
              <a:cs typeface="Arial"/>
              <a:sym typeface="Arial"/>
            </a:endParaRPr>
          </a:p>
        </p:txBody>
      </p:sp>
      <p:sp>
        <p:nvSpPr>
          <p:cNvPr id="622" name="Google Shape;622;p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400"/>
              <a:buFont typeface="Arial"/>
              <a:buNone/>
            </a:pPr>
            <a:fld id="{00000000-1234-1234-1234-123412341234}" type="slidenum">
              <a:rPr lang="en"/>
              <a:t>12</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cxnSp>
        <p:nvCxnSpPr>
          <p:cNvPr id="397" name="Google Shape;397;p65"/>
          <p:cNvCxnSpPr/>
          <p:nvPr/>
        </p:nvCxnSpPr>
        <p:spPr>
          <a:xfrm rot="10800000" flipH="1">
            <a:off x="2703488" y="2794650"/>
            <a:ext cx="2001300" cy="171900"/>
          </a:xfrm>
          <a:prstGeom prst="straightConnector1">
            <a:avLst/>
          </a:prstGeom>
          <a:noFill/>
          <a:ln w="38100" cap="flat" cmpd="sng">
            <a:solidFill>
              <a:schemeClr val="accent2"/>
            </a:solidFill>
            <a:prstDash val="solid"/>
            <a:miter lim="800000"/>
            <a:headEnd type="oval" w="med" len="med"/>
            <a:tailEnd type="none" w="sm" len="sm"/>
          </a:ln>
        </p:spPr>
      </p:cxnSp>
      <p:cxnSp>
        <p:nvCxnSpPr>
          <p:cNvPr id="398" name="Google Shape;398;p65"/>
          <p:cNvCxnSpPr/>
          <p:nvPr/>
        </p:nvCxnSpPr>
        <p:spPr>
          <a:xfrm rot="10800000" flipH="1">
            <a:off x="4627025" y="2131950"/>
            <a:ext cx="1783200" cy="676800"/>
          </a:xfrm>
          <a:prstGeom prst="straightConnector1">
            <a:avLst/>
          </a:prstGeom>
          <a:noFill/>
          <a:ln w="38100" cap="flat" cmpd="sng">
            <a:solidFill>
              <a:schemeClr val="accent3"/>
            </a:solidFill>
            <a:prstDash val="solid"/>
            <a:miter lim="800000"/>
            <a:headEnd type="oval" w="med" len="med"/>
            <a:tailEnd type="none" w="sm" len="sm"/>
          </a:ln>
        </p:spPr>
      </p:cxnSp>
      <p:cxnSp>
        <p:nvCxnSpPr>
          <p:cNvPr id="399" name="Google Shape;399;p65"/>
          <p:cNvCxnSpPr/>
          <p:nvPr/>
        </p:nvCxnSpPr>
        <p:spPr>
          <a:xfrm rot="10800000" flipH="1">
            <a:off x="6410547" y="1527711"/>
            <a:ext cx="1954800" cy="604200"/>
          </a:xfrm>
          <a:prstGeom prst="straightConnector1">
            <a:avLst/>
          </a:prstGeom>
          <a:noFill/>
          <a:ln w="38100" cap="flat" cmpd="sng">
            <a:solidFill>
              <a:schemeClr val="accent4"/>
            </a:solidFill>
            <a:prstDash val="solid"/>
            <a:miter lim="800000"/>
            <a:headEnd type="oval" w="med" len="med"/>
            <a:tailEnd type="none" w="sm" len="sm"/>
          </a:ln>
        </p:spPr>
      </p:cxnSp>
      <p:cxnSp>
        <p:nvCxnSpPr>
          <p:cNvPr id="400" name="Google Shape;400;p65"/>
          <p:cNvCxnSpPr/>
          <p:nvPr/>
        </p:nvCxnSpPr>
        <p:spPr>
          <a:xfrm>
            <a:off x="976625" y="1843900"/>
            <a:ext cx="1853400" cy="1134600"/>
          </a:xfrm>
          <a:prstGeom prst="straightConnector1">
            <a:avLst/>
          </a:prstGeom>
          <a:noFill/>
          <a:ln w="38100" cap="flat" cmpd="sng">
            <a:solidFill>
              <a:schemeClr val="accent1"/>
            </a:solidFill>
            <a:prstDash val="solid"/>
            <a:miter lim="800000"/>
            <a:headEnd type="oval" w="med" len="med"/>
            <a:tailEnd type="none" w="sm" len="sm"/>
          </a:ln>
        </p:spPr>
      </p:cxnSp>
      <p:sp>
        <p:nvSpPr>
          <p:cNvPr id="401" name="Google Shape;401;p65"/>
          <p:cNvSpPr/>
          <p:nvPr/>
        </p:nvSpPr>
        <p:spPr>
          <a:xfrm>
            <a:off x="1341875" y="1977144"/>
            <a:ext cx="756000" cy="7560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402" name="Google Shape;402;p65"/>
          <p:cNvSpPr/>
          <p:nvPr/>
        </p:nvSpPr>
        <p:spPr>
          <a:xfrm>
            <a:off x="3235103" y="2517828"/>
            <a:ext cx="756000" cy="7560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403" name="Google Shape;403;p65"/>
          <p:cNvSpPr/>
          <p:nvPr/>
        </p:nvSpPr>
        <p:spPr>
          <a:xfrm>
            <a:off x="5128332" y="1983657"/>
            <a:ext cx="756000" cy="7560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404" name="Google Shape;404;p65"/>
          <p:cNvSpPr/>
          <p:nvPr/>
        </p:nvSpPr>
        <p:spPr>
          <a:xfrm>
            <a:off x="7021561" y="1449486"/>
            <a:ext cx="756000" cy="7560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chemeClr val="lt1"/>
              </a:solidFill>
              <a:latin typeface="Arial"/>
              <a:ea typeface="Arial"/>
              <a:cs typeface="Arial"/>
              <a:sym typeface="Arial"/>
            </a:endParaRPr>
          </a:p>
        </p:txBody>
      </p:sp>
      <p:sp>
        <p:nvSpPr>
          <p:cNvPr id="405" name="Google Shape;405;p65"/>
          <p:cNvSpPr txBox="1"/>
          <p:nvPr/>
        </p:nvSpPr>
        <p:spPr>
          <a:xfrm>
            <a:off x="1193475" y="2791330"/>
            <a:ext cx="1052283" cy="500323"/>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b="1">
                <a:solidFill>
                  <a:srgbClr val="3F3F3F"/>
                </a:solidFill>
              </a:rPr>
              <a:t>Business Problem</a:t>
            </a:r>
            <a:endParaRPr b="1">
              <a:solidFill>
                <a:srgbClr val="3F3F3F"/>
              </a:solidFill>
              <a:latin typeface="Arial"/>
              <a:ea typeface="Arial"/>
              <a:cs typeface="Arial"/>
              <a:sym typeface="Arial"/>
            </a:endParaRPr>
          </a:p>
        </p:txBody>
      </p:sp>
      <p:sp>
        <p:nvSpPr>
          <p:cNvPr id="406" name="Google Shape;406;p65"/>
          <p:cNvSpPr txBox="1"/>
          <p:nvPr/>
        </p:nvSpPr>
        <p:spPr>
          <a:xfrm>
            <a:off x="4953575" y="2892950"/>
            <a:ext cx="1105500" cy="5001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b="1">
                <a:solidFill>
                  <a:srgbClr val="3F3F3F"/>
                </a:solidFill>
              </a:rPr>
              <a:t>Customer Analysis</a:t>
            </a:r>
            <a:endParaRPr b="1">
              <a:solidFill>
                <a:srgbClr val="3F3F3F"/>
              </a:solidFill>
              <a:latin typeface="Arial"/>
              <a:ea typeface="Arial"/>
              <a:cs typeface="Arial"/>
              <a:sym typeface="Arial"/>
            </a:endParaRPr>
          </a:p>
        </p:txBody>
      </p:sp>
      <p:sp>
        <p:nvSpPr>
          <p:cNvPr id="407" name="Google Shape;407;p65"/>
          <p:cNvSpPr txBox="1"/>
          <p:nvPr/>
        </p:nvSpPr>
        <p:spPr>
          <a:xfrm>
            <a:off x="6873155" y="2282644"/>
            <a:ext cx="1052283" cy="500323"/>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b="1">
                <a:solidFill>
                  <a:srgbClr val="3F3F3F"/>
                </a:solidFill>
              </a:rPr>
              <a:t>Suggested Strategies</a:t>
            </a:r>
            <a:endParaRPr b="1">
              <a:solidFill>
                <a:srgbClr val="3F3F3F"/>
              </a:solidFill>
              <a:latin typeface="Arial"/>
              <a:ea typeface="Arial"/>
              <a:cs typeface="Arial"/>
              <a:sym typeface="Arial"/>
            </a:endParaRPr>
          </a:p>
        </p:txBody>
      </p:sp>
      <p:sp>
        <p:nvSpPr>
          <p:cNvPr id="408" name="Google Shape;408;p65"/>
          <p:cNvSpPr txBox="1"/>
          <p:nvPr/>
        </p:nvSpPr>
        <p:spPr>
          <a:xfrm>
            <a:off x="2817450" y="3347426"/>
            <a:ext cx="1321862" cy="500323"/>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b="1">
                <a:solidFill>
                  <a:srgbClr val="595959"/>
                </a:solidFill>
              </a:rPr>
              <a:t>Assumptions &amp; Metrics</a:t>
            </a:r>
            <a:endParaRPr b="1">
              <a:solidFill>
                <a:srgbClr val="595959"/>
              </a:solidFill>
              <a:latin typeface="Arial"/>
              <a:ea typeface="Arial"/>
              <a:cs typeface="Arial"/>
              <a:sym typeface="Arial"/>
            </a:endParaRPr>
          </a:p>
        </p:txBody>
      </p:sp>
      <p:sp>
        <p:nvSpPr>
          <p:cNvPr id="409" name="Google Shape;409;p65"/>
          <p:cNvSpPr/>
          <p:nvPr/>
        </p:nvSpPr>
        <p:spPr>
          <a:xfrm flipH="1">
            <a:off x="3479460" y="2761840"/>
            <a:ext cx="267300" cy="267961"/>
          </a:xfrm>
          <a:custGeom>
            <a:avLst/>
            <a:gdLst/>
            <a:ahLst/>
            <a:cxnLst/>
            <a:rect l="l" t="t" r="r" b="b"/>
            <a:pathLst>
              <a:path w="3240000" h="3248012" extrusionOk="0">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410" name="Google Shape;410;p65"/>
          <p:cNvSpPr/>
          <p:nvPr/>
        </p:nvSpPr>
        <p:spPr>
          <a:xfrm>
            <a:off x="7267522" y="1697167"/>
            <a:ext cx="264049" cy="265247"/>
          </a:xfrm>
          <a:custGeom>
            <a:avLst/>
            <a:gdLst/>
            <a:ahLst/>
            <a:cxnLst/>
            <a:rect l="l" t="t" r="r" b="b"/>
            <a:pathLst>
              <a:path w="371900" h="373588" extrusionOk="0">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a:ea typeface="Arial"/>
              <a:cs typeface="Arial"/>
              <a:sym typeface="Arial"/>
            </a:endParaRPr>
          </a:p>
        </p:txBody>
      </p:sp>
      <p:sp>
        <p:nvSpPr>
          <p:cNvPr id="411" name="Google Shape;411;p65"/>
          <p:cNvSpPr/>
          <p:nvPr/>
        </p:nvSpPr>
        <p:spPr>
          <a:xfrm>
            <a:off x="5345070" y="2225002"/>
            <a:ext cx="322509" cy="260289"/>
          </a:xfrm>
          <a:custGeom>
            <a:avLst/>
            <a:gdLst/>
            <a:ahLst/>
            <a:cxnLst/>
            <a:rect l="l" t="t" r="r" b="b"/>
            <a:pathLst>
              <a:path w="3307788" h="2669631" extrusionOk="0">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412" name="Google Shape;412;p65"/>
          <p:cNvSpPr/>
          <p:nvPr/>
        </p:nvSpPr>
        <p:spPr>
          <a:xfrm>
            <a:off x="1558058" y="2258309"/>
            <a:ext cx="321910" cy="218044"/>
          </a:xfrm>
          <a:custGeom>
            <a:avLst/>
            <a:gdLst/>
            <a:ahLst/>
            <a:cxnLst/>
            <a:rect l="l" t="t" r="r" b="b"/>
            <a:pathLst>
              <a:path w="3219104" h="2180445" extrusionOk="0">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dk1"/>
              </a:solidFill>
              <a:latin typeface="Arial"/>
              <a:ea typeface="Arial"/>
              <a:cs typeface="Arial"/>
              <a:sym typeface="Arial"/>
            </a:endParaRPr>
          </a:p>
        </p:txBody>
      </p:sp>
      <p:sp>
        <p:nvSpPr>
          <p:cNvPr id="413" name="Google Shape;413;p65"/>
          <p:cNvSpPr txBox="1"/>
          <p:nvPr/>
        </p:nvSpPr>
        <p:spPr>
          <a:xfrm>
            <a:off x="242647" y="336628"/>
            <a:ext cx="8679900" cy="543300"/>
          </a:xfrm>
          <a:prstGeom prst="rect">
            <a:avLst/>
          </a:prstGeom>
          <a:solidFill>
            <a:srgbClr val="5D2F17">
              <a:alpha val="83530"/>
            </a:srgbClr>
          </a:solid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None/>
            </a:pPr>
            <a:r>
              <a:rPr lang="en" sz="3900">
                <a:solidFill>
                  <a:srgbClr val="FFFFFF"/>
                </a:solidFill>
              </a:rPr>
              <a:t>Roadmap</a:t>
            </a:r>
            <a:endParaRPr sz="3100">
              <a:solidFill>
                <a:srgbClr val="FFFFFF"/>
              </a:solidFill>
            </a:endParaRPr>
          </a:p>
        </p:txBody>
      </p:sp>
      <p:sp>
        <p:nvSpPr>
          <p:cNvPr id="414" name="Google Shape;414;p6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2" name="Audio 1">
            <a:hlinkClick r:id="" action="ppaction://media"/>
            <a:extLst>
              <a:ext uri="{FF2B5EF4-FFF2-40B4-BE49-F238E27FC236}">
                <a16:creationId xmlns:a16="http://schemas.microsoft.com/office/drawing/2014/main" id="{5AF40629-54A9-444E-96FC-1159168263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054"/>
    </mc:Choice>
    <mc:Fallback xmlns="">
      <p:transition spd="slow" advTm="16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66"/>
          <p:cNvSpPr txBox="1">
            <a:spLocks noGrp="1"/>
          </p:cNvSpPr>
          <p:nvPr>
            <p:ph type="body" idx="1"/>
          </p:nvPr>
        </p:nvSpPr>
        <p:spPr>
          <a:xfrm>
            <a:off x="242647" y="336628"/>
            <a:ext cx="8679900" cy="543300"/>
          </a:xfrm>
          <a:prstGeom prst="rect">
            <a:avLst/>
          </a:prstGeom>
          <a:solidFill>
            <a:srgbClr val="5D2F17">
              <a:alpha val="83530"/>
            </a:srgbClr>
          </a:solid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262626"/>
              </a:buClr>
              <a:buSzPts val="4100"/>
              <a:buNone/>
            </a:pPr>
            <a:r>
              <a:rPr lang="en" sz="3900">
                <a:solidFill>
                  <a:srgbClr val="FFFFFF"/>
                </a:solidFill>
              </a:rPr>
              <a:t>Overview of Analysis</a:t>
            </a:r>
            <a:endParaRPr sz="3100">
              <a:solidFill>
                <a:srgbClr val="FFFFFF"/>
              </a:solidFill>
            </a:endParaRPr>
          </a:p>
        </p:txBody>
      </p:sp>
      <p:pic>
        <p:nvPicPr>
          <p:cNvPr id="420" name="Google Shape;420;p66" descr="A close up of a logo&#10;&#10;Description generated with very high confidence"/>
          <p:cNvPicPr preferRelativeResize="0"/>
          <p:nvPr/>
        </p:nvPicPr>
        <p:blipFill rotWithShape="1">
          <a:blip r:embed="rId5">
            <a:alphaModFix/>
          </a:blip>
          <a:srcRect/>
          <a:stretch/>
        </p:blipFill>
        <p:spPr>
          <a:xfrm>
            <a:off x="1554595" y="1833450"/>
            <a:ext cx="1476600" cy="1476600"/>
          </a:xfrm>
          <a:prstGeom prst="rect">
            <a:avLst/>
          </a:prstGeom>
          <a:noFill/>
          <a:ln>
            <a:noFill/>
          </a:ln>
        </p:spPr>
      </p:pic>
      <p:sp>
        <p:nvSpPr>
          <p:cNvPr id="421" name="Google Shape;421;p66"/>
          <p:cNvSpPr txBox="1"/>
          <p:nvPr/>
        </p:nvSpPr>
        <p:spPr>
          <a:xfrm>
            <a:off x="4959700" y="1409490"/>
            <a:ext cx="1572000" cy="847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900"/>
              <a:buFont typeface="Arial"/>
              <a:buNone/>
            </a:pPr>
            <a:r>
              <a:rPr lang="en" sz="3900" b="1" i="0" u="none" strike="noStrike" cap="none">
                <a:solidFill>
                  <a:srgbClr val="000000"/>
                </a:solidFill>
                <a:latin typeface="Lora"/>
                <a:ea typeface="Lora"/>
                <a:cs typeface="Lora"/>
                <a:sym typeface="Lora"/>
              </a:rPr>
              <a:t>GOAL</a:t>
            </a:r>
            <a:endParaRPr sz="3900" b="1" i="0" u="none" strike="noStrike" cap="none">
              <a:solidFill>
                <a:srgbClr val="000000"/>
              </a:solidFill>
              <a:latin typeface="Lora"/>
              <a:ea typeface="Lora"/>
              <a:cs typeface="Lora"/>
              <a:sym typeface="Lora"/>
            </a:endParaRPr>
          </a:p>
        </p:txBody>
      </p:sp>
      <p:sp>
        <p:nvSpPr>
          <p:cNvPr id="422" name="Google Shape;422;p66"/>
          <p:cNvSpPr txBox="1"/>
          <p:nvPr/>
        </p:nvSpPr>
        <p:spPr>
          <a:xfrm>
            <a:off x="4843150" y="2257288"/>
            <a:ext cx="2871900" cy="1476600"/>
          </a:xfrm>
          <a:prstGeom prst="rect">
            <a:avLst/>
          </a:prstGeom>
          <a:noFill/>
          <a:ln>
            <a:noFill/>
          </a:ln>
        </p:spPr>
        <p:txBody>
          <a:bodyPr spcFirstLastPara="1" wrap="square" lIns="68575" tIns="34275" rIns="68575" bIns="34275" anchor="t" anchorCtr="0">
            <a:noAutofit/>
          </a:bodyPr>
          <a:lstStyle/>
          <a:p>
            <a:pPr marL="457200" marR="0" lvl="0" indent="-323850" algn="l" rtl="0">
              <a:lnSpc>
                <a:spcPct val="100000"/>
              </a:lnSpc>
              <a:spcBef>
                <a:spcPts val="0"/>
              </a:spcBef>
              <a:spcAft>
                <a:spcPts val="0"/>
              </a:spcAft>
              <a:buClr>
                <a:srgbClr val="000000"/>
              </a:buClr>
              <a:buSzPts val="1500"/>
              <a:buFont typeface="Lora"/>
              <a:buChar char="●"/>
            </a:pPr>
            <a:r>
              <a:rPr lang="en" sz="1500" b="1" i="0" u="none" strike="noStrike" cap="none">
                <a:solidFill>
                  <a:srgbClr val="000000"/>
                </a:solidFill>
                <a:latin typeface="Lora"/>
                <a:ea typeface="Lora"/>
                <a:cs typeface="Lora"/>
                <a:sym typeface="Lora"/>
              </a:rPr>
              <a:t>Evaluate customer loyalty</a:t>
            </a:r>
            <a:endParaRPr sz="1500" b="1" i="0" u="none" strike="noStrike" cap="none">
              <a:solidFill>
                <a:srgbClr val="000000"/>
              </a:solidFill>
              <a:latin typeface="Lora"/>
              <a:ea typeface="Lora"/>
              <a:cs typeface="Lora"/>
              <a:sym typeface="Lora"/>
            </a:endParaRPr>
          </a:p>
          <a:p>
            <a:pPr marL="457200" marR="0" lvl="0" indent="-323850" algn="l" rtl="0">
              <a:lnSpc>
                <a:spcPct val="100000"/>
              </a:lnSpc>
              <a:spcBef>
                <a:spcPts val="0"/>
              </a:spcBef>
              <a:spcAft>
                <a:spcPts val="0"/>
              </a:spcAft>
              <a:buClr>
                <a:srgbClr val="000000"/>
              </a:buClr>
              <a:buSzPts val="1500"/>
              <a:buFont typeface="Lora"/>
              <a:buChar char="●"/>
            </a:pPr>
            <a:r>
              <a:rPr lang="en" sz="1500" b="1" i="0" u="none" strike="noStrike" cap="none">
                <a:solidFill>
                  <a:srgbClr val="000000"/>
                </a:solidFill>
                <a:latin typeface="Lora"/>
                <a:ea typeface="Lora"/>
                <a:cs typeface="Lora"/>
                <a:sym typeface="Lora"/>
              </a:rPr>
              <a:t>Smooth demand throughout each day</a:t>
            </a:r>
            <a:endParaRPr sz="1500" b="1" i="0" u="none" strike="noStrike" cap="none">
              <a:solidFill>
                <a:srgbClr val="000000"/>
              </a:solidFill>
              <a:latin typeface="Lora"/>
              <a:ea typeface="Lora"/>
              <a:cs typeface="Lora"/>
              <a:sym typeface="Lora"/>
            </a:endParaRPr>
          </a:p>
          <a:p>
            <a:pPr marL="457200" marR="0" lvl="0" indent="-323850" algn="l" rtl="0">
              <a:lnSpc>
                <a:spcPct val="100000"/>
              </a:lnSpc>
              <a:spcBef>
                <a:spcPts val="0"/>
              </a:spcBef>
              <a:spcAft>
                <a:spcPts val="0"/>
              </a:spcAft>
              <a:buClr>
                <a:srgbClr val="000000"/>
              </a:buClr>
              <a:buSzPts val="1500"/>
              <a:buFont typeface="Lora"/>
              <a:buChar char="●"/>
            </a:pPr>
            <a:r>
              <a:rPr lang="en" sz="1500" b="1" i="0" u="none" strike="noStrike" cap="none">
                <a:solidFill>
                  <a:srgbClr val="000000"/>
                </a:solidFill>
                <a:latin typeface="Lora"/>
                <a:ea typeface="Lora"/>
                <a:cs typeface="Lora"/>
                <a:sym typeface="Lora"/>
              </a:rPr>
              <a:t>Develop potential marketing strategies</a:t>
            </a:r>
            <a:endParaRPr sz="1500" b="1" i="0" u="none" strike="noStrike" cap="none">
              <a:solidFill>
                <a:srgbClr val="000000"/>
              </a:solidFill>
              <a:latin typeface="Lora"/>
              <a:ea typeface="Lora"/>
              <a:cs typeface="Lora"/>
              <a:sym typeface="Lora"/>
            </a:endParaRPr>
          </a:p>
        </p:txBody>
      </p:sp>
      <p:sp>
        <p:nvSpPr>
          <p:cNvPr id="424" name="Google Shape;424;p6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pic>
        <p:nvPicPr>
          <p:cNvPr id="2" name="Audio 1">
            <a:hlinkClick r:id="" action="ppaction://media"/>
            <a:extLst>
              <a:ext uri="{FF2B5EF4-FFF2-40B4-BE49-F238E27FC236}">
                <a16:creationId xmlns:a16="http://schemas.microsoft.com/office/drawing/2014/main" id="{232A2117-66DD-4808-A21A-B49147438F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989"/>
    </mc:Choice>
    <mc:Fallback xmlns="">
      <p:transition spd="slow" advTm="16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67"/>
          <p:cNvSpPr txBox="1">
            <a:spLocks noGrp="1"/>
          </p:cNvSpPr>
          <p:nvPr>
            <p:ph type="body" idx="1"/>
          </p:nvPr>
        </p:nvSpPr>
        <p:spPr>
          <a:xfrm>
            <a:off x="242647" y="336628"/>
            <a:ext cx="8679900" cy="543300"/>
          </a:xfrm>
          <a:prstGeom prst="rect">
            <a:avLst/>
          </a:prstGeom>
          <a:solidFill>
            <a:srgbClr val="5D2F17">
              <a:alpha val="83529"/>
            </a:srgbClr>
          </a:solid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262626"/>
              </a:buClr>
              <a:buSzPts val="4100"/>
              <a:buNone/>
            </a:pPr>
            <a:r>
              <a:rPr lang="en" sz="3900">
                <a:solidFill>
                  <a:srgbClr val="FFFFFF"/>
                </a:solidFill>
              </a:rPr>
              <a:t>Assumptions</a:t>
            </a:r>
            <a:endParaRPr sz="3900">
              <a:solidFill>
                <a:srgbClr val="FFFFFF"/>
              </a:solidFill>
            </a:endParaRPr>
          </a:p>
        </p:txBody>
      </p:sp>
      <p:sp>
        <p:nvSpPr>
          <p:cNvPr id="430" name="Google Shape;430;p67"/>
          <p:cNvSpPr txBox="1"/>
          <p:nvPr/>
        </p:nvSpPr>
        <p:spPr>
          <a:xfrm>
            <a:off x="991075" y="1335700"/>
            <a:ext cx="6847500" cy="743100"/>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1000"/>
              </a:spcBef>
              <a:spcAft>
                <a:spcPts val="0"/>
              </a:spcAft>
              <a:buClr>
                <a:srgbClr val="000000"/>
              </a:buClr>
              <a:buSzPts val="2300"/>
              <a:buFont typeface="Arial"/>
              <a:buNone/>
            </a:pPr>
            <a:r>
              <a:rPr lang="en" sz="2300" b="0" i="0" u="none" strike="noStrike" cap="none">
                <a:solidFill>
                  <a:srgbClr val="000000"/>
                </a:solidFill>
                <a:latin typeface="Arial"/>
                <a:ea typeface="Arial"/>
                <a:cs typeface="Arial"/>
                <a:sym typeface="Arial"/>
              </a:rPr>
              <a:t>Credit card users ≅ Cash users</a:t>
            </a:r>
            <a:endParaRPr sz="2300" b="0" i="0" u="none" strike="noStrike" cap="none">
              <a:solidFill>
                <a:srgbClr val="000000"/>
              </a:solidFill>
              <a:latin typeface="Arial"/>
              <a:ea typeface="Arial"/>
              <a:cs typeface="Arial"/>
              <a:sym typeface="Arial"/>
            </a:endParaRPr>
          </a:p>
        </p:txBody>
      </p:sp>
      <p:pic>
        <p:nvPicPr>
          <p:cNvPr id="431" name="Google Shape;431;p67"/>
          <p:cNvPicPr preferRelativeResize="0"/>
          <p:nvPr/>
        </p:nvPicPr>
        <p:blipFill rotWithShape="1">
          <a:blip r:embed="rId5">
            <a:alphaModFix/>
          </a:blip>
          <a:srcRect/>
          <a:stretch/>
        </p:blipFill>
        <p:spPr>
          <a:xfrm>
            <a:off x="1061589" y="2225775"/>
            <a:ext cx="3510411" cy="2166425"/>
          </a:xfrm>
          <a:prstGeom prst="rect">
            <a:avLst/>
          </a:prstGeom>
          <a:noFill/>
          <a:ln>
            <a:noFill/>
          </a:ln>
        </p:spPr>
      </p:pic>
      <p:pic>
        <p:nvPicPr>
          <p:cNvPr id="432" name="Google Shape;432;p67"/>
          <p:cNvPicPr preferRelativeResize="0"/>
          <p:nvPr/>
        </p:nvPicPr>
        <p:blipFill rotWithShape="1">
          <a:blip r:embed="rId6">
            <a:alphaModFix/>
          </a:blip>
          <a:srcRect/>
          <a:stretch/>
        </p:blipFill>
        <p:spPr>
          <a:xfrm>
            <a:off x="4572000" y="2225775"/>
            <a:ext cx="3336845" cy="2130650"/>
          </a:xfrm>
          <a:prstGeom prst="rect">
            <a:avLst/>
          </a:prstGeom>
          <a:noFill/>
          <a:ln>
            <a:noFill/>
          </a:ln>
        </p:spPr>
      </p:pic>
      <p:sp>
        <p:nvSpPr>
          <p:cNvPr id="433" name="Google Shape;433;p67"/>
          <p:cNvSpPr txBox="1"/>
          <p:nvPr/>
        </p:nvSpPr>
        <p:spPr>
          <a:xfrm>
            <a:off x="2319775" y="4463150"/>
            <a:ext cx="4190100" cy="400200"/>
          </a:xfrm>
          <a:prstGeom prst="rect">
            <a:avLst/>
          </a:prstGeom>
          <a:noFill/>
          <a:ln>
            <a:noFill/>
          </a:ln>
        </p:spPr>
        <p:txBody>
          <a:bodyPr spcFirstLastPara="1" wrap="square" lIns="91425" tIns="91425" rIns="91425" bIns="91425" anchor="t" anchorCtr="0">
            <a:spAutoFit/>
          </a:bodyPr>
          <a:lstStyle/>
          <a:p>
            <a:pPr marL="342900" marR="0" lvl="0" indent="-203200" algn="ctr" rtl="0">
              <a:lnSpc>
                <a:spcPct val="100000"/>
              </a:lnSpc>
              <a:spcBef>
                <a:spcPts val="0"/>
              </a:spcBef>
              <a:spcAft>
                <a:spcPts val="0"/>
              </a:spcAft>
              <a:buClr>
                <a:srgbClr val="000000"/>
              </a:buClr>
              <a:buSzPts val="1400"/>
              <a:buFont typeface="Arial"/>
              <a:buChar char="➔"/>
            </a:pPr>
            <a:r>
              <a:rPr lang="en" sz="1400" b="0" i="1" u="none" strike="noStrike" cap="none" dirty="0">
                <a:solidFill>
                  <a:srgbClr val="000000"/>
                </a:solidFill>
                <a:latin typeface="Arial"/>
                <a:ea typeface="Arial"/>
                <a:cs typeface="Arial"/>
                <a:sym typeface="Arial"/>
              </a:rPr>
              <a:t>61% of transactions were paid via credit card</a:t>
            </a:r>
            <a:endParaRPr sz="1400" b="0" i="1" u="none" strike="noStrike" cap="none" dirty="0">
              <a:solidFill>
                <a:srgbClr val="000000"/>
              </a:solidFill>
              <a:latin typeface="Arial"/>
              <a:ea typeface="Arial"/>
              <a:cs typeface="Arial"/>
              <a:sym typeface="Arial"/>
            </a:endParaRPr>
          </a:p>
        </p:txBody>
      </p:sp>
      <p:sp>
        <p:nvSpPr>
          <p:cNvPr id="435" name="Google Shape;435;p6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2" name="Audio 1">
            <a:hlinkClick r:id="" action="ppaction://media"/>
            <a:extLst>
              <a:ext uri="{FF2B5EF4-FFF2-40B4-BE49-F238E27FC236}">
                <a16:creationId xmlns:a16="http://schemas.microsoft.com/office/drawing/2014/main" id="{9AA04113-0665-4696-B186-8CF68C22FC8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1264"/>
    </mc:Choice>
    <mc:Fallback xmlns="">
      <p:transition spd="slow" advTm="21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1" presetClass="entr" presetSubtype="0" fill="hold" nodeType="withEffect">
                                  <p:stCondLst>
                                    <p:cond delay="7000"/>
                                  </p:stCondLst>
                                  <p:childTnLst>
                                    <p:set>
                                      <p:cBhvr>
                                        <p:cTn id="8" dur="1" fill="hold">
                                          <p:stCondLst>
                                            <p:cond delay="0"/>
                                          </p:stCondLst>
                                        </p:cTn>
                                        <p:tgtEl>
                                          <p:spTgt spid="431"/>
                                        </p:tgtEl>
                                        <p:attrNameLst>
                                          <p:attrName>style.visibility</p:attrName>
                                        </p:attrNameLst>
                                      </p:cBhvr>
                                      <p:to>
                                        <p:strVal val="visible"/>
                                      </p:to>
                                    </p:set>
                                  </p:childTnLst>
                                </p:cTn>
                              </p:par>
                              <p:par>
                                <p:cTn id="9" presetID="1" presetClass="entr" presetSubtype="0" fill="hold" nodeType="withEffect">
                                  <p:stCondLst>
                                    <p:cond delay="10000"/>
                                  </p:stCondLst>
                                  <p:childTnLst>
                                    <p:set>
                                      <p:cBhvr>
                                        <p:cTn id="10" dur="1" fill="hold">
                                          <p:stCondLst>
                                            <p:cond delay="0"/>
                                          </p:stCondLst>
                                        </p:cTn>
                                        <p:tgtEl>
                                          <p:spTgt spid="432"/>
                                        </p:tgtEl>
                                        <p:attrNameLst>
                                          <p:attrName>style.visibility</p:attrName>
                                        </p:attrNameLst>
                                      </p:cBhvr>
                                      <p:to>
                                        <p:strVal val="visible"/>
                                      </p:to>
                                    </p:set>
                                  </p:childTnLst>
                                </p:cTn>
                              </p:par>
                              <p:par>
                                <p:cTn id="11" presetID="1" presetClass="entr" presetSubtype="0" fill="hold" nodeType="withEffect">
                                  <p:stCondLst>
                                    <p:cond delay="13250"/>
                                  </p:stCondLst>
                                  <p:childTnLst>
                                    <p:set>
                                      <p:cBhvr>
                                        <p:cTn id="12" dur="1" fill="hold">
                                          <p:stCondLst>
                                            <p:cond delay="0"/>
                                          </p:stCondLst>
                                        </p:cTn>
                                        <p:tgtEl>
                                          <p:spTgt spid="4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68"/>
          <p:cNvSpPr txBox="1"/>
          <p:nvPr/>
        </p:nvSpPr>
        <p:spPr>
          <a:xfrm>
            <a:off x="4687862" y="2364254"/>
            <a:ext cx="3841183" cy="390979"/>
          </a:xfrm>
          <a:prstGeom prst="rect">
            <a:avLst/>
          </a:prstGeom>
          <a:noFill/>
          <a:ln>
            <a:noFill/>
          </a:ln>
        </p:spPr>
        <p:txBody>
          <a:bodyPr spcFirstLastPara="1" wrap="square" lIns="68575" tIns="34275" rIns="68575" bIns="34275" anchor="ctr" anchorCtr="0">
            <a:spAutoFit/>
          </a:bodyPr>
          <a:lstStyle/>
          <a:p>
            <a:pPr marL="0" marR="0" lvl="0" indent="0" algn="l" rtl="0">
              <a:lnSpc>
                <a:spcPct val="90000"/>
              </a:lnSpc>
              <a:spcBef>
                <a:spcPts val="1000"/>
              </a:spcBef>
              <a:spcAft>
                <a:spcPts val="0"/>
              </a:spcAft>
              <a:buClr>
                <a:srgbClr val="000000"/>
              </a:buClr>
              <a:buSzPts val="1100"/>
              <a:buFont typeface="Arial"/>
              <a:buNone/>
            </a:pPr>
            <a:r>
              <a:rPr lang="en" sz="1100" b="0" i="0" u="none" strike="noStrike" cap="none" dirty="0">
                <a:solidFill>
                  <a:schemeClr val="dk1"/>
                </a:solidFill>
                <a:latin typeface="Arial"/>
                <a:ea typeface="Arial"/>
                <a:cs typeface="Arial"/>
                <a:sym typeface="Arial"/>
              </a:rPr>
              <a:t>How long has it been since the most recent purchase?</a:t>
            </a:r>
            <a:endParaRPr sz="11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3F3F3F"/>
              </a:solidFill>
              <a:latin typeface="Arial"/>
              <a:ea typeface="Arial"/>
              <a:cs typeface="Arial"/>
              <a:sym typeface="Arial"/>
            </a:endParaRPr>
          </a:p>
        </p:txBody>
      </p:sp>
      <p:sp>
        <p:nvSpPr>
          <p:cNvPr id="441" name="Google Shape;441;p68"/>
          <p:cNvSpPr txBox="1"/>
          <p:nvPr/>
        </p:nvSpPr>
        <p:spPr>
          <a:xfrm>
            <a:off x="4687861" y="2185904"/>
            <a:ext cx="3841183" cy="238598"/>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chemeClr val="accent1"/>
                </a:solidFill>
                <a:latin typeface="Arial"/>
                <a:ea typeface="Arial"/>
                <a:cs typeface="Arial"/>
                <a:sym typeface="Arial"/>
              </a:rPr>
              <a:t>Recency</a:t>
            </a:r>
            <a:endParaRPr sz="1100" b="1" i="0" u="none" strike="noStrike" cap="none">
              <a:solidFill>
                <a:schemeClr val="accent1"/>
              </a:solidFill>
              <a:latin typeface="Arial"/>
              <a:ea typeface="Arial"/>
              <a:cs typeface="Arial"/>
              <a:sym typeface="Arial"/>
            </a:endParaRPr>
          </a:p>
        </p:txBody>
      </p:sp>
      <p:sp>
        <p:nvSpPr>
          <p:cNvPr id="442" name="Google Shape;442;p68"/>
          <p:cNvSpPr txBox="1">
            <a:spLocks noGrp="1"/>
          </p:cNvSpPr>
          <p:nvPr>
            <p:ph type="body" idx="1"/>
          </p:nvPr>
        </p:nvSpPr>
        <p:spPr>
          <a:xfrm>
            <a:off x="242647" y="336628"/>
            <a:ext cx="8679900" cy="543300"/>
          </a:xfrm>
          <a:prstGeom prst="rect">
            <a:avLst/>
          </a:prstGeom>
          <a:solidFill>
            <a:srgbClr val="5D2F17">
              <a:alpha val="83529"/>
            </a:srgbClr>
          </a:solid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262626"/>
              </a:buClr>
              <a:buSzPts val="4100"/>
              <a:buNone/>
            </a:pPr>
            <a:r>
              <a:rPr lang="en" sz="3900">
                <a:solidFill>
                  <a:srgbClr val="FFFFFF"/>
                </a:solidFill>
              </a:rPr>
              <a:t>Measurement Method - Loyalty</a:t>
            </a:r>
            <a:endParaRPr sz="3900">
              <a:solidFill>
                <a:srgbClr val="FFFFFF"/>
              </a:solidFill>
            </a:endParaRPr>
          </a:p>
        </p:txBody>
      </p:sp>
      <p:pic>
        <p:nvPicPr>
          <p:cNvPr id="443" name="Google Shape;443;p68"/>
          <p:cNvPicPr preferRelativeResize="0"/>
          <p:nvPr/>
        </p:nvPicPr>
        <p:blipFill rotWithShape="1">
          <a:blip r:embed="rId5">
            <a:alphaModFix/>
          </a:blip>
          <a:srcRect/>
          <a:stretch/>
        </p:blipFill>
        <p:spPr>
          <a:xfrm>
            <a:off x="2278575" y="1156276"/>
            <a:ext cx="4123100" cy="451850"/>
          </a:xfrm>
          <a:prstGeom prst="rect">
            <a:avLst/>
          </a:prstGeom>
          <a:noFill/>
          <a:ln>
            <a:noFill/>
          </a:ln>
        </p:spPr>
      </p:pic>
      <p:grpSp>
        <p:nvGrpSpPr>
          <p:cNvPr id="444" name="Google Shape;444;p68"/>
          <p:cNvGrpSpPr/>
          <p:nvPr/>
        </p:nvGrpSpPr>
        <p:grpSpPr>
          <a:xfrm>
            <a:off x="242656" y="1924114"/>
            <a:ext cx="2443276" cy="2632835"/>
            <a:chOff x="435640" y="1158474"/>
            <a:chExt cx="3249901" cy="3490434"/>
          </a:xfrm>
        </p:grpSpPr>
        <p:grpSp>
          <p:nvGrpSpPr>
            <p:cNvPr id="445" name="Google Shape;445;p68"/>
            <p:cNvGrpSpPr/>
            <p:nvPr/>
          </p:nvGrpSpPr>
          <p:grpSpPr>
            <a:xfrm rot="3659996">
              <a:off x="1915726" y="1176234"/>
              <a:ext cx="197011" cy="1802763"/>
              <a:chOff x="1115616" y="2490394"/>
              <a:chExt cx="197015" cy="1802802"/>
            </a:xfrm>
          </p:grpSpPr>
          <p:sp>
            <p:nvSpPr>
              <p:cNvPr id="446" name="Google Shape;446;p68"/>
              <p:cNvSpPr/>
              <p:nvPr/>
            </p:nvSpPr>
            <p:spPr>
              <a:xfrm>
                <a:off x="1115616" y="2492896"/>
                <a:ext cx="72000" cy="1800300"/>
              </a:xfrm>
              <a:prstGeom prst="rect">
                <a:avLst/>
              </a:prstGeom>
              <a:solidFill>
                <a:srgbClr val="C9A29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447" name="Google Shape;447;p68"/>
              <p:cNvSpPr/>
              <p:nvPr/>
            </p:nvSpPr>
            <p:spPr>
              <a:xfrm>
                <a:off x="1240631" y="2490394"/>
                <a:ext cx="72000" cy="1800300"/>
              </a:xfrm>
              <a:prstGeom prst="rect">
                <a:avLst/>
              </a:prstGeom>
              <a:solidFill>
                <a:srgbClr val="C9A29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grpSp>
          <p:nvGrpSpPr>
            <p:cNvPr id="448" name="Google Shape;448;p68"/>
            <p:cNvGrpSpPr/>
            <p:nvPr/>
          </p:nvGrpSpPr>
          <p:grpSpPr>
            <a:xfrm>
              <a:off x="1142119" y="2490394"/>
              <a:ext cx="197015" cy="1802802"/>
              <a:chOff x="1115616" y="2490394"/>
              <a:chExt cx="197015" cy="1802802"/>
            </a:xfrm>
          </p:grpSpPr>
          <p:sp>
            <p:nvSpPr>
              <p:cNvPr id="449" name="Google Shape;449;p68"/>
              <p:cNvSpPr/>
              <p:nvPr/>
            </p:nvSpPr>
            <p:spPr>
              <a:xfrm>
                <a:off x="1115616" y="2492896"/>
                <a:ext cx="72000" cy="1800300"/>
              </a:xfrm>
              <a:prstGeom prst="rect">
                <a:avLst/>
              </a:prstGeom>
              <a:solidFill>
                <a:srgbClr val="C9A29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450" name="Google Shape;450;p68"/>
              <p:cNvSpPr/>
              <p:nvPr/>
            </p:nvSpPr>
            <p:spPr>
              <a:xfrm>
                <a:off x="1240631" y="2490394"/>
                <a:ext cx="72000" cy="1800300"/>
              </a:xfrm>
              <a:prstGeom prst="rect">
                <a:avLst/>
              </a:prstGeom>
              <a:solidFill>
                <a:srgbClr val="C9A29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grpSp>
          <p:nvGrpSpPr>
            <p:cNvPr id="451" name="Google Shape;451;p68"/>
            <p:cNvGrpSpPr/>
            <p:nvPr/>
          </p:nvGrpSpPr>
          <p:grpSpPr>
            <a:xfrm>
              <a:off x="1004054" y="2253818"/>
              <a:ext cx="473105" cy="473105"/>
              <a:chOff x="3275856" y="4077072"/>
              <a:chExt cx="504000" cy="504000"/>
            </a:xfrm>
          </p:grpSpPr>
          <p:sp>
            <p:nvSpPr>
              <p:cNvPr id="452" name="Google Shape;452;p68"/>
              <p:cNvSpPr/>
              <p:nvPr/>
            </p:nvSpPr>
            <p:spPr>
              <a:xfrm>
                <a:off x="3275856" y="4077072"/>
                <a:ext cx="504000" cy="504000"/>
              </a:xfrm>
              <a:prstGeom prst="ellipse">
                <a:avLst/>
              </a:prstGeom>
              <a:solidFill>
                <a:srgbClr val="C9A29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453" name="Google Shape;453;p68"/>
              <p:cNvSpPr/>
              <p:nvPr/>
            </p:nvSpPr>
            <p:spPr>
              <a:xfrm>
                <a:off x="3375484" y="4176700"/>
                <a:ext cx="304800" cy="3048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sp>
          <p:nvSpPr>
            <p:cNvPr id="454" name="Google Shape;454;p68"/>
            <p:cNvSpPr/>
            <p:nvPr/>
          </p:nvSpPr>
          <p:spPr>
            <a:xfrm>
              <a:off x="435640" y="4221088"/>
              <a:ext cx="1610766" cy="427821"/>
            </a:xfrm>
            <a:custGeom>
              <a:avLst/>
              <a:gdLst/>
              <a:ahLst/>
              <a:cxnLst/>
              <a:rect l="l" t="t" r="r" b="b"/>
              <a:pathLst>
                <a:path w="1534063" h="407449" extrusionOk="0">
                  <a:moveTo>
                    <a:pt x="767031" y="0"/>
                  </a:moveTo>
                  <a:cubicBezTo>
                    <a:pt x="1137209" y="0"/>
                    <a:pt x="1448077" y="173138"/>
                    <a:pt x="1534063" y="407449"/>
                  </a:cubicBezTo>
                  <a:lnTo>
                    <a:pt x="0" y="407449"/>
                  </a:lnTo>
                  <a:cubicBezTo>
                    <a:pt x="85986" y="173138"/>
                    <a:pt x="396854" y="0"/>
                    <a:pt x="767031" y="0"/>
                  </a:cubicBezTo>
                  <a:close/>
                </a:path>
              </a:pathLst>
            </a:custGeom>
            <a:solidFill>
              <a:srgbClr val="C9A29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455" name="Google Shape;455;p68"/>
            <p:cNvSpPr/>
            <p:nvPr/>
          </p:nvSpPr>
          <p:spPr>
            <a:xfrm rot="-1804115">
              <a:off x="2546399" y="1357762"/>
              <a:ext cx="1008411" cy="792691"/>
            </a:xfrm>
            <a:custGeom>
              <a:avLst/>
              <a:gdLst/>
              <a:ahLst/>
              <a:cxnLst/>
              <a:rect l="l" t="t" r="r" b="b"/>
              <a:pathLst>
                <a:path w="4593188" h="2986373" extrusionOk="0">
                  <a:moveTo>
                    <a:pt x="1308312" y="0"/>
                  </a:moveTo>
                  <a:lnTo>
                    <a:pt x="3212995" y="0"/>
                  </a:lnTo>
                  <a:cubicBezTo>
                    <a:pt x="3328954" y="0"/>
                    <a:pt x="3422957" y="94003"/>
                    <a:pt x="3422957" y="209962"/>
                  </a:cubicBezTo>
                  <a:lnTo>
                    <a:pt x="3422957" y="967743"/>
                  </a:lnTo>
                  <a:lnTo>
                    <a:pt x="3424105" y="967743"/>
                  </a:lnTo>
                  <a:lnTo>
                    <a:pt x="4593188" y="2964572"/>
                  </a:lnTo>
                  <a:lnTo>
                    <a:pt x="0" y="2986373"/>
                  </a:lnTo>
                  <a:lnTo>
                    <a:pt x="1092932" y="967743"/>
                  </a:lnTo>
                  <a:lnTo>
                    <a:pt x="1098350" y="967743"/>
                  </a:lnTo>
                  <a:lnTo>
                    <a:pt x="1098350" y="209962"/>
                  </a:lnTo>
                  <a:cubicBezTo>
                    <a:pt x="1098350" y="94003"/>
                    <a:pt x="1192353" y="0"/>
                    <a:pt x="1308312" y="0"/>
                  </a:cubicBezTo>
                  <a:close/>
                </a:path>
              </a:pathLst>
            </a:custGeom>
            <a:solidFill>
              <a:srgbClr val="C9A29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grpSp>
      <p:sp>
        <p:nvSpPr>
          <p:cNvPr id="456" name="Google Shape;456;p68"/>
          <p:cNvSpPr/>
          <p:nvPr/>
        </p:nvSpPr>
        <p:spPr>
          <a:xfrm>
            <a:off x="2027526" y="2435204"/>
            <a:ext cx="4069243" cy="2121735"/>
          </a:xfrm>
          <a:custGeom>
            <a:avLst/>
            <a:gdLst/>
            <a:ahLst/>
            <a:cxnLst/>
            <a:rect l="l" t="t" r="r" b="b"/>
            <a:pathLst>
              <a:path w="4637314" h="2906486" extrusionOk="0">
                <a:moveTo>
                  <a:pt x="0" y="468086"/>
                </a:moveTo>
                <a:lnTo>
                  <a:pt x="65314" y="2906486"/>
                </a:lnTo>
                <a:lnTo>
                  <a:pt x="4637314" y="2862943"/>
                </a:lnTo>
                <a:lnTo>
                  <a:pt x="729343" y="0"/>
                </a:lnTo>
                <a:lnTo>
                  <a:pt x="141514" y="304800"/>
                </a:lnTo>
                <a:lnTo>
                  <a:pt x="0" y="468086"/>
                </a:lnTo>
                <a:close/>
              </a:path>
            </a:pathLst>
          </a:custGeom>
          <a:gradFill>
            <a:gsLst>
              <a:gs pos="0">
                <a:srgbClr val="FFFFFF">
                  <a:alpha val="20000"/>
                </a:srgbClr>
              </a:gs>
              <a:gs pos="27000">
                <a:srgbClr val="FFFFFF">
                  <a:alpha val="80000"/>
                </a:srgbClr>
              </a:gs>
              <a:gs pos="100000">
                <a:srgbClr val="EDDFDB"/>
              </a:gs>
            </a:gsLst>
            <a:lin ang="16200038"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sp>
        <p:nvSpPr>
          <p:cNvPr id="457" name="Google Shape;457;p68"/>
          <p:cNvSpPr/>
          <p:nvPr/>
        </p:nvSpPr>
        <p:spPr>
          <a:xfrm rot="-892257">
            <a:off x="3738615" y="2134180"/>
            <a:ext cx="863453" cy="518944"/>
          </a:xfrm>
          <a:custGeom>
            <a:avLst/>
            <a:gdLst/>
            <a:ahLst/>
            <a:cxnLst/>
            <a:rect l="l" t="t" r="r" b="b"/>
            <a:pathLst>
              <a:path w="1885950" h="1133475" extrusionOk="0">
                <a:moveTo>
                  <a:pt x="1463215" y="833805"/>
                </a:moveTo>
                <a:cubicBezTo>
                  <a:pt x="1481313" y="840473"/>
                  <a:pt x="1499410" y="847140"/>
                  <a:pt x="1517508" y="851903"/>
                </a:cubicBezTo>
                <a:cubicBezTo>
                  <a:pt x="1684195" y="899528"/>
                  <a:pt x="1814688" y="833805"/>
                  <a:pt x="1873742" y="670928"/>
                </a:cubicBezTo>
                <a:cubicBezTo>
                  <a:pt x="1911842" y="566153"/>
                  <a:pt x="1886125" y="477570"/>
                  <a:pt x="1798495" y="408038"/>
                </a:cubicBezTo>
                <a:cubicBezTo>
                  <a:pt x="1748013" y="368033"/>
                  <a:pt x="1689910" y="342315"/>
                  <a:pt x="1629902" y="322313"/>
                </a:cubicBezTo>
                <a:cubicBezTo>
                  <a:pt x="1611805" y="316598"/>
                  <a:pt x="1590850" y="313740"/>
                  <a:pt x="1587992" y="289928"/>
                </a:cubicBezTo>
                <a:cubicBezTo>
                  <a:pt x="1585135" y="261353"/>
                  <a:pt x="1563227" y="255638"/>
                  <a:pt x="1541320" y="250875"/>
                </a:cubicBezTo>
                <a:cubicBezTo>
                  <a:pt x="1222233" y="168008"/>
                  <a:pt x="902192" y="86093"/>
                  <a:pt x="583105" y="3225"/>
                </a:cubicBezTo>
                <a:cubicBezTo>
                  <a:pt x="545957" y="-6300"/>
                  <a:pt x="527860" y="5130"/>
                  <a:pt x="514525" y="39420"/>
                </a:cubicBezTo>
                <a:cubicBezTo>
                  <a:pt x="436420" y="228968"/>
                  <a:pt x="409750" y="418515"/>
                  <a:pt x="510715" y="609015"/>
                </a:cubicBezTo>
                <a:cubicBezTo>
                  <a:pt x="517382" y="622350"/>
                  <a:pt x="533575" y="638543"/>
                  <a:pt x="521192" y="651878"/>
                </a:cubicBezTo>
                <a:cubicBezTo>
                  <a:pt x="509762" y="664260"/>
                  <a:pt x="491665" y="651878"/>
                  <a:pt x="476425" y="648068"/>
                </a:cubicBezTo>
                <a:cubicBezTo>
                  <a:pt x="331645" y="610920"/>
                  <a:pt x="187817" y="572820"/>
                  <a:pt x="43037" y="535673"/>
                </a:cubicBezTo>
                <a:cubicBezTo>
                  <a:pt x="29702" y="531863"/>
                  <a:pt x="13510" y="522338"/>
                  <a:pt x="3032" y="535673"/>
                </a:cubicBezTo>
                <a:cubicBezTo>
                  <a:pt x="-4588" y="546150"/>
                  <a:pt x="3985" y="560438"/>
                  <a:pt x="8748" y="571868"/>
                </a:cubicBezTo>
                <a:cubicBezTo>
                  <a:pt x="41132" y="649973"/>
                  <a:pt x="87805" y="715695"/>
                  <a:pt x="158290" y="764273"/>
                </a:cubicBezTo>
                <a:cubicBezTo>
                  <a:pt x="264017" y="835710"/>
                  <a:pt x="380223" y="886193"/>
                  <a:pt x="499285" y="930960"/>
                </a:cubicBezTo>
                <a:cubicBezTo>
                  <a:pt x="514525" y="936675"/>
                  <a:pt x="539290" y="936675"/>
                  <a:pt x="540242" y="957630"/>
                </a:cubicBezTo>
                <a:cubicBezTo>
                  <a:pt x="541195" y="988110"/>
                  <a:pt x="561198" y="989063"/>
                  <a:pt x="581200" y="993825"/>
                </a:cubicBezTo>
                <a:cubicBezTo>
                  <a:pt x="766937" y="1041450"/>
                  <a:pt x="953627" y="1088123"/>
                  <a:pt x="1139365" y="1135748"/>
                </a:cubicBezTo>
                <a:cubicBezTo>
                  <a:pt x="1154605" y="1139558"/>
                  <a:pt x="1172702" y="1147178"/>
                  <a:pt x="1185085" y="1133843"/>
                </a:cubicBezTo>
                <a:cubicBezTo>
                  <a:pt x="1207945" y="1108125"/>
                  <a:pt x="1236520" y="1111935"/>
                  <a:pt x="1265095" y="1114793"/>
                </a:cubicBezTo>
                <a:cubicBezTo>
                  <a:pt x="1367013" y="1127175"/>
                  <a:pt x="1467977" y="1116698"/>
                  <a:pt x="1568942" y="1110983"/>
                </a:cubicBezTo>
                <a:cubicBezTo>
                  <a:pt x="1654667" y="1106220"/>
                  <a:pt x="1734677" y="1083360"/>
                  <a:pt x="1801352" y="1026210"/>
                </a:cubicBezTo>
                <a:cubicBezTo>
                  <a:pt x="1813735" y="1015733"/>
                  <a:pt x="1836595" y="1007160"/>
                  <a:pt x="1831833" y="988110"/>
                </a:cubicBezTo>
                <a:cubicBezTo>
                  <a:pt x="1828023" y="971918"/>
                  <a:pt x="1805163" y="974775"/>
                  <a:pt x="1789923" y="970965"/>
                </a:cubicBezTo>
                <a:cubicBezTo>
                  <a:pt x="1740392" y="960488"/>
                  <a:pt x="1690863" y="950010"/>
                  <a:pt x="1640380" y="940485"/>
                </a:cubicBezTo>
                <a:cubicBezTo>
                  <a:pt x="1538463" y="919530"/>
                  <a:pt x="1435592" y="898575"/>
                  <a:pt x="1326055" y="876668"/>
                </a:cubicBezTo>
                <a:cubicBezTo>
                  <a:pt x="1387967" y="810945"/>
                  <a:pt x="1398445" y="809040"/>
                  <a:pt x="1463215" y="833805"/>
                </a:cubicBezTo>
                <a:close/>
                <a:moveTo>
                  <a:pt x="1534652" y="655688"/>
                </a:moveTo>
                <a:cubicBezTo>
                  <a:pt x="1576563" y="589965"/>
                  <a:pt x="1595613" y="516623"/>
                  <a:pt x="1596565" y="439470"/>
                </a:cubicBezTo>
                <a:cubicBezTo>
                  <a:pt x="1596565" y="404228"/>
                  <a:pt x="1607995" y="394703"/>
                  <a:pt x="1642285" y="408990"/>
                </a:cubicBezTo>
                <a:cubicBezTo>
                  <a:pt x="1773730" y="464235"/>
                  <a:pt x="1822308" y="568058"/>
                  <a:pt x="1764205" y="675690"/>
                </a:cubicBezTo>
                <a:cubicBezTo>
                  <a:pt x="1733725" y="732840"/>
                  <a:pt x="1688005" y="763320"/>
                  <a:pt x="1621330" y="760463"/>
                </a:cubicBezTo>
                <a:cubicBezTo>
                  <a:pt x="1608948" y="759510"/>
                  <a:pt x="1595613" y="758558"/>
                  <a:pt x="1583230" y="756653"/>
                </a:cubicBezTo>
                <a:cubicBezTo>
                  <a:pt x="1493695" y="743318"/>
                  <a:pt x="1487980" y="729983"/>
                  <a:pt x="1534652" y="65568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58" name="Google Shape;458;p68"/>
          <p:cNvSpPr/>
          <p:nvPr/>
        </p:nvSpPr>
        <p:spPr>
          <a:xfrm rot="-892257">
            <a:off x="3716391" y="2796980"/>
            <a:ext cx="863453" cy="518944"/>
          </a:xfrm>
          <a:custGeom>
            <a:avLst/>
            <a:gdLst/>
            <a:ahLst/>
            <a:cxnLst/>
            <a:rect l="l" t="t" r="r" b="b"/>
            <a:pathLst>
              <a:path w="1885950" h="1133475" extrusionOk="0">
                <a:moveTo>
                  <a:pt x="1463215" y="833805"/>
                </a:moveTo>
                <a:cubicBezTo>
                  <a:pt x="1481313" y="840473"/>
                  <a:pt x="1499410" y="847140"/>
                  <a:pt x="1517508" y="851903"/>
                </a:cubicBezTo>
                <a:cubicBezTo>
                  <a:pt x="1684195" y="899528"/>
                  <a:pt x="1814688" y="833805"/>
                  <a:pt x="1873742" y="670928"/>
                </a:cubicBezTo>
                <a:cubicBezTo>
                  <a:pt x="1911842" y="566153"/>
                  <a:pt x="1886125" y="477570"/>
                  <a:pt x="1798495" y="408038"/>
                </a:cubicBezTo>
                <a:cubicBezTo>
                  <a:pt x="1748013" y="368033"/>
                  <a:pt x="1689910" y="342315"/>
                  <a:pt x="1629902" y="322313"/>
                </a:cubicBezTo>
                <a:cubicBezTo>
                  <a:pt x="1611805" y="316598"/>
                  <a:pt x="1590850" y="313740"/>
                  <a:pt x="1587992" y="289928"/>
                </a:cubicBezTo>
                <a:cubicBezTo>
                  <a:pt x="1585135" y="261353"/>
                  <a:pt x="1563227" y="255638"/>
                  <a:pt x="1541320" y="250875"/>
                </a:cubicBezTo>
                <a:cubicBezTo>
                  <a:pt x="1222233" y="168008"/>
                  <a:pt x="902192" y="86093"/>
                  <a:pt x="583105" y="3225"/>
                </a:cubicBezTo>
                <a:cubicBezTo>
                  <a:pt x="545957" y="-6300"/>
                  <a:pt x="527860" y="5130"/>
                  <a:pt x="514525" y="39420"/>
                </a:cubicBezTo>
                <a:cubicBezTo>
                  <a:pt x="436420" y="228968"/>
                  <a:pt x="409750" y="418515"/>
                  <a:pt x="510715" y="609015"/>
                </a:cubicBezTo>
                <a:cubicBezTo>
                  <a:pt x="517382" y="622350"/>
                  <a:pt x="533575" y="638543"/>
                  <a:pt x="521192" y="651878"/>
                </a:cubicBezTo>
                <a:cubicBezTo>
                  <a:pt x="509762" y="664260"/>
                  <a:pt x="491665" y="651878"/>
                  <a:pt x="476425" y="648068"/>
                </a:cubicBezTo>
                <a:cubicBezTo>
                  <a:pt x="331645" y="610920"/>
                  <a:pt x="187817" y="572820"/>
                  <a:pt x="43037" y="535673"/>
                </a:cubicBezTo>
                <a:cubicBezTo>
                  <a:pt x="29702" y="531863"/>
                  <a:pt x="13510" y="522338"/>
                  <a:pt x="3032" y="535673"/>
                </a:cubicBezTo>
                <a:cubicBezTo>
                  <a:pt x="-4588" y="546150"/>
                  <a:pt x="3985" y="560438"/>
                  <a:pt x="8748" y="571868"/>
                </a:cubicBezTo>
                <a:cubicBezTo>
                  <a:pt x="41132" y="649973"/>
                  <a:pt x="87805" y="715695"/>
                  <a:pt x="158290" y="764273"/>
                </a:cubicBezTo>
                <a:cubicBezTo>
                  <a:pt x="264017" y="835710"/>
                  <a:pt x="380223" y="886193"/>
                  <a:pt x="499285" y="930960"/>
                </a:cubicBezTo>
                <a:cubicBezTo>
                  <a:pt x="514525" y="936675"/>
                  <a:pt x="539290" y="936675"/>
                  <a:pt x="540242" y="957630"/>
                </a:cubicBezTo>
                <a:cubicBezTo>
                  <a:pt x="541195" y="988110"/>
                  <a:pt x="561198" y="989063"/>
                  <a:pt x="581200" y="993825"/>
                </a:cubicBezTo>
                <a:cubicBezTo>
                  <a:pt x="766937" y="1041450"/>
                  <a:pt x="953627" y="1088123"/>
                  <a:pt x="1139365" y="1135748"/>
                </a:cubicBezTo>
                <a:cubicBezTo>
                  <a:pt x="1154605" y="1139558"/>
                  <a:pt x="1172702" y="1147178"/>
                  <a:pt x="1185085" y="1133843"/>
                </a:cubicBezTo>
                <a:cubicBezTo>
                  <a:pt x="1207945" y="1108125"/>
                  <a:pt x="1236520" y="1111935"/>
                  <a:pt x="1265095" y="1114793"/>
                </a:cubicBezTo>
                <a:cubicBezTo>
                  <a:pt x="1367013" y="1127175"/>
                  <a:pt x="1467977" y="1116698"/>
                  <a:pt x="1568942" y="1110983"/>
                </a:cubicBezTo>
                <a:cubicBezTo>
                  <a:pt x="1654667" y="1106220"/>
                  <a:pt x="1734677" y="1083360"/>
                  <a:pt x="1801352" y="1026210"/>
                </a:cubicBezTo>
                <a:cubicBezTo>
                  <a:pt x="1813735" y="1015733"/>
                  <a:pt x="1836595" y="1007160"/>
                  <a:pt x="1831833" y="988110"/>
                </a:cubicBezTo>
                <a:cubicBezTo>
                  <a:pt x="1828023" y="971918"/>
                  <a:pt x="1805163" y="974775"/>
                  <a:pt x="1789923" y="970965"/>
                </a:cubicBezTo>
                <a:cubicBezTo>
                  <a:pt x="1740392" y="960488"/>
                  <a:pt x="1690863" y="950010"/>
                  <a:pt x="1640380" y="940485"/>
                </a:cubicBezTo>
                <a:cubicBezTo>
                  <a:pt x="1538463" y="919530"/>
                  <a:pt x="1435592" y="898575"/>
                  <a:pt x="1326055" y="876668"/>
                </a:cubicBezTo>
                <a:cubicBezTo>
                  <a:pt x="1387967" y="810945"/>
                  <a:pt x="1398445" y="809040"/>
                  <a:pt x="1463215" y="833805"/>
                </a:cubicBezTo>
                <a:close/>
                <a:moveTo>
                  <a:pt x="1534652" y="655688"/>
                </a:moveTo>
                <a:cubicBezTo>
                  <a:pt x="1576563" y="589965"/>
                  <a:pt x="1595613" y="516623"/>
                  <a:pt x="1596565" y="439470"/>
                </a:cubicBezTo>
                <a:cubicBezTo>
                  <a:pt x="1596565" y="404228"/>
                  <a:pt x="1607995" y="394703"/>
                  <a:pt x="1642285" y="408990"/>
                </a:cubicBezTo>
                <a:cubicBezTo>
                  <a:pt x="1773730" y="464235"/>
                  <a:pt x="1822308" y="568058"/>
                  <a:pt x="1764205" y="675690"/>
                </a:cubicBezTo>
                <a:cubicBezTo>
                  <a:pt x="1733725" y="732840"/>
                  <a:pt x="1688005" y="763320"/>
                  <a:pt x="1621330" y="760463"/>
                </a:cubicBezTo>
                <a:cubicBezTo>
                  <a:pt x="1608948" y="759510"/>
                  <a:pt x="1595613" y="758558"/>
                  <a:pt x="1583230" y="756653"/>
                </a:cubicBezTo>
                <a:cubicBezTo>
                  <a:pt x="1493695" y="743318"/>
                  <a:pt x="1487980" y="729983"/>
                  <a:pt x="1534652" y="65568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59" name="Google Shape;459;p68"/>
          <p:cNvSpPr/>
          <p:nvPr/>
        </p:nvSpPr>
        <p:spPr>
          <a:xfrm rot="-892257">
            <a:off x="3716393" y="3350755"/>
            <a:ext cx="863453" cy="518944"/>
          </a:xfrm>
          <a:custGeom>
            <a:avLst/>
            <a:gdLst/>
            <a:ahLst/>
            <a:cxnLst/>
            <a:rect l="l" t="t" r="r" b="b"/>
            <a:pathLst>
              <a:path w="1885950" h="1133475" extrusionOk="0">
                <a:moveTo>
                  <a:pt x="1463215" y="833805"/>
                </a:moveTo>
                <a:cubicBezTo>
                  <a:pt x="1481313" y="840473"/>
                  <a:pt x="1499410" y="847140"/>
                  <a:pt x="1517508" y="851903"/>
                </a:cubicBezTo>
                <a:cubicBezTo>
                  <a:pt x="1684195" y="899528"/>
                  <a:pt x="1814688" y="833805"/>
                  <a:pt x="1873742" y="670928"/>
                </a:cubicBezTo>
                <a:cubicBezTo>
                  <a:pt x="1911842" y="566153"/>
                  <a:pt x="1886125" y="477570"/>
                  <a:pt x="1798495" y="408038"/>
                </a:cubicBezTo>
                <a:cubicBezTo>
                  <a:pt x="1748013" y="368033"/>
                  <a:pt x="1689910" y="342315"/>
                  <a:pt x="1629902" y="322313"/>
                </a:cubicBezTo>
                <a:cubicBezTo>
                  <a:pt x="1611805" y="316598"/>
                  <a:pt x="1590850" y="313740"/>
                  <a:pt x="1587992" y="289928"/>
                </a:cubicBezTo>
                <a:cubicBezTo>
                  <a:pt x="1585135" y="261353"/>
                  <a:pt x="1563227" y="255638"/>
                  <a:pt x="1541320" y="250875"/>
                </a:cubicBezTo>
                <a:cubicBezTo>
                  <a:pt x="1222233" y="168008"/>
                  <a:pt x="902192" y="86093"/>
                  <a:pt x="583105" y="3225"/>
                </a:cubicBezTo>
                <a:cubicBezTo>
                  <a:pt x="545957" y="-6300"/>
                  <a:pt x="527860" y="5130"/>
                  <a:pt x="514525" y="39420"/>
                </a:cubicBezTo>
                <a:cubicBezTo>
                  <a:pt x="436420" y="228968"/>
                  <a:pt x="409750" y="418515"/>
                  <a:pt x="510715" y="609015"/>
                </a:cubicBezTo>
                <a:cubicBezTo>
                  <a:pt x="517382" y="622350"/>
                  <a:pt x="533575" y="638543"/>
                  <a:pt x="521192" y="651878"/>
                </a:cubicBezTo>
                <a:cubicBezTo>
                  <a:pt x="509762" y="664260"/>
                  <a:pt x="491665" y="651878"/>
                  <a:pt x="476425" y="648068"/>
                </a:cubicBezTo>
                <a:cubicBezTo>
                  <a:pt x="331645" y="610920"/>
                  <a:pt x="187817" y="572820"/>
                  <a:pt x="43037" y="535673"/>
                </a:cubicBezTo>
                <a:cubicBezTo>
                  <a:pt x="29702" y="531863"/>
                  <a:pt x="13510" y="522338"/>
                  <a:pt x="3032" y="535673"/>
                </a:cubicBezTo>
                <a:cubicBezTo>
                  <a:pt x="-4588" y="546150"/>
                  <a:pt x="3985" y="560438"/>
                  <a:pt x="8748" y="571868"/>
                </a:cubicBezTo>
                <a:cubicBezTo>
                  <a:pt x="41132" y="649973"/>
                  <a:pt x="87805" y="715695"/>
                  <a:pt x="158290" y="764273"/>
                </a:cubicBezTo>
                <a:cubicBezTo>
                  <a:pt x="264017" y="835710"/>
                  <a:pt x="380223" y="886193"/>
                  <a:pt x="499285" y="930960"/>
                </a:cubicBezTo>
                <a:cubicBezTo>
                  <a:pt x="514525" y="936675"/>
                  <a:pt x="539290" y="936675"/>
                  <a:pt x="540242" y="957630"/>
                </a:cubicBezTo>
                <a:cubicBezTo>
                  <a:pt x="541195" y="988110"/>
                  <a:pt x="561198" y="989063"/>
                  <a:pt x="581200" y="993825"/>
                </a:cubicBezTo>
                <a:cubicBezTo>
                  <a:pt x="766937" y="1041450"/>
                  <a:pt x="953627" y="1088123"/>
                  <a:pt x="1139365" y="1135748"/>
                </a:cubicBezTo>
                <a:cubicBezTo>
                  <a:pt x="1154605" y="1139558"/>
                  <a:pt x="1172702" y="1147178"/>
                  <a:pt x="1185085" y="1133843"/>
                </a:cubicBezTo>
                <a:cubicBezTo>
                  <a:pt x="1207945" y="1108125"/>
                  <a:pt x="1236520" y="1111935"/>
                  <a:pt x="1265095" y="1114793"/>
                </a:cubicBezTo>
                <a:cubicBezTo>
                  <a:pt x="1367013" y="1127175"/>
                  <a:pt x="1467977" y="1116698"/>
                  <a:pt x="1568942" y="1110983"/>
                </a:cubicBezTo>
                <a:cubicBezTo>
                  <a:pt x="1654667" y="1106220"/>
                  <a:pt x="1734677" y="1083360"/>
                  <a:pt x="1801352" y="1026210"/>
                </a:cubicBezTo>
                <a:cubicBezTo>
                  <a:pt x="1813735" y="1015733"/>
                  <a:pt x="1836595" y="1007160"/>
                  <a:pt x="1831833" y="988110"/>
                </a:cubicBezTo>
                <a:cubicBezTo>
                  <a:pt x="1828023" y="971918"/>
                  <a:pt x="1805163" y="974775"/>
                  <a:pt x="1789923" y="970965"/>
                </a:cubicBezTo>
                <a:cubicBezTo>
                  <a:pt x="1740392" y="960488"/>
                  <a:pt x="1690863" y="950010"/>
                  <a:pt x="1640380" y="940485"/>
                </a:cubicBezTo>
                <a:cubicBezTo>
                  <a:pt x="1538463" y="919530"/>
                  <a:pt x="1435592" y="898575"/>
                  <a:pt x="1326055" y="876668"/>
                </a:cubicBezTo>
                <a:cubicBezTo>
                  <a:pt x="1387967" y="810945"/>
                  <a:pt x="1398445" y="809040"/>
                  <a:pt x="1463215" y="833805"/>
                </a:cubicBezTo>
                <a:close/>
                <a:moveTo>
                  <a:pt x="1534652" y="655688"/>
                </a:moveTo>
                <a:cubicBezTo>
                  <a:pt x="1576563" y="589965"/>
                  <a:pt x="1595613" y="516623"/>
                  <a:pt x="1596565" y="439470"/>
                </a:cubicBezTo>
                <a:cubicBezTo>
                  <a:pt x="1596565" y="404228"/>
                  <a:pt x="1607995" y="394703"/>
                  <a:pt x="1642285" y="408990"/>
                </a:cubicBezTo>
                <a:cubicBezTo>
                  <a:pt x="1773730" y="464235"/>
                  <a:pt x="1822308" y="568058"/>
                  <a:pt x="1764205" y="675690"/>
                </a:cubicBezTo>
                <a:cubicBezTo>
                  <a:pt x="1733725" y="732840"/>
                  <a:pt x="1688005" y="763320"/>
                  <a:pt x="1621330" y="760463"/>
                </a:cubicBezTo>
                <a:cubicBezTo>
                  <a:pt x="1608948" y="759510"/>
                  <a:pt x="1595613" y="758558"/>
                  <a:pt x="1583230" y="756653"/>
                </a:cubicBezTo>
                <a:cubicBezTo>
                  <a:pt x="1493695" y="743318"/>
                  <a:pt x="1487980" y="729983"/>
                  <a:pt x="1534652" y="655688"/>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460" name="Google Shape;460;p68"/>
          <p:cNvSpPr txBox="1"/>
          <p:nvPr/>
        </p:nvSpPr>
        <p:spPr>
          <a:xfrm>
            <a:off x="4687862" y="2972537"/>
            <a:ext cx="3841183" cy="543360"/>
          </a:xfrm>
          <a:prstGeom prst="rect">
            <a:avLst/>
          </a:prstGeom>
          <a:noFill/>
          <a:ln>
            <a:noFill/>
          </a:ln>
        </p:spPr>
        <p:txBody>
          <a:bodyPr spcFirstLastPara="1" wrap="square" lIns="68575" tIns="34275" rIns="68575" bIns="34275" anchor="ctr" anchorCtr="0">
            <a:spAutoFit/>
          </a:bodyPr>
          <a:lstStyle/>
          <a:p>
            <a:pPr marL="0" marR="0" lvl="0" indent="0" algn="l" rtl="0">
              <a:lnSpc>
                <a:spcPct val="90000"/>
              </a:lnSpc>
              <a:spcBef>
                <a:spcPts val="1000"/>
              </a:spcBef>
              <a:spcAft>
                <a:spcPts val="0"/>
              </a:spcAft>
              <a:buClr>
                <a:srgbClr val="000000"/>
              </a:buClr>
              <a:buSzPts val="1100"/>
              <a:buFont typeface="Arial"/>
              <a:buNone/>
            </a:pPr>
            <a:r>
              <a:rPr lang="en" sz="1100" b="0" i="0" u="none" strike="noStrike" cap="none" dirty="0">
                <a:solidFill>
                  <a:schemeClr val="dk1"/>
                </a:solidFill>
                <a:latin typeface="Arial"/>
                <a:ea typeface="Arial"/>
                <a:cs typeface="Arial"/>
                <a:sym typeface="Arial"/>
              </a:rPr>
              <a:t>How many items were purchased over the timespan of the data sample?</a:t>
            </a:r>
            <a:endParaRPr sz="11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3F3F3F"/>
              </a:solidFill>
              <a:latin typeface="Arial"/>
              <a:ea typeface="Arial"/>
              <a:cs typeface="Arial"/>
              <a:sym typeface="Arial"/>
            </a:endParaRPr>
          </a:p>
        </p:txBody>
      </p:sp>
      <p:sp>
        <p:nvSpPr>
          <p:cNvPr id="461" name="Google Shape;461;p68"/>
          <p:cNvSpPr txBox="1"/>
          <p:nvPr/>
        </p:nvSpPr>
        <p:spPr>
          <a:xfrm>
            <a:off x="4687861" y="2794187"/>
            <a:ext cx="3841183" cy="238597"/>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chemeClr val="accent2"/>
                </a:solidFill>
                <a:latin typeface="Arial"/>
                <a:ea typeface="Arial"/>
                <a:cs typeface="Arial"/>
                <a:sym typeface="Arial"/>
              </a:rPr>
              <a:t>Frequency</a:t>
            </a:r>
            <a:endParaRPr sz="1100" b="1" i="0" u="none" strike="noStrike" cap="none">
              <a:solidFill>
                <a:schemeClr val="accent2"/>
              </a:solidFill>
              <a:latin typeface="Arial"/>
              <a:ea typeface="Arial"/>
              <a:cs typeface="Arial"/>
              <a:sym typeface="Arial"/>
            </a:endParaRPr>
          </a:p>
        </p:txBody>
      </p:sp>
      <p:sp>
        <p:nvSpPr>
          <p:cNvPr id="462" name="Google Shape;462;p68"/>
          <p:cNvSpPr txBox="1"/>
          <p:nvPr/>
        </p:nvSpPr>
        <p:spPr>
          <a:xfrm>
            <a:off x="4687862" y="3580820"/>
            <a:ext cx="3841183" cy="390979"/>
          </a:xfrm>
          <a:prstGeom prst="rect">
            <a:avLst/>
          </a:prstGeom>
          <a:noFill/>
          <a:ln>
            <a:noFill/>
          </a:ln>
        </p:spPr>
        <p:txBody>
          <a:bodyPr spcFirstLastPara="1" wrap="square" lIns="68575" tIns="34275" rIns="68575" bIns="34275" anchor="ctr" anchorCtr="0">
            <a:spAutoFit/>
          </a:bodyPr>
          <a:lstStyle/>
          <a:p>
            <a:pPr marL="0" marR="0" lvl="0" indent="0" algn="l" rtl="0">
              <a:lnSpc>
                <a:spcPct val="90000"/>
              </a:lnSpc>
              <a:spcBef>
                <a:spcPts val="1000"/>
              </a:spcBef>
              <a:spcAft>
                <a:spcPts val="0"/>
              </a:spcAft>
              <a:buClr>
                <a:srgbClr val="000000"/>
              </a:buClr>
              <a:buSzPts val="1100"/>
              <a:buFont typeface="Arial"/>
              <a:buNone/>
            </a:pPr>
            <a:r>
              <a:rPr lang="en" sz="1100" b="0" i="0" u="none" strike="noStrike" cap="none" dirty="0">
                <a:solidFill>
                  <a:schemeClr val="dk1"/>
                </a:solidFill>
                <a:latin typeface="Arial"/>
                <a:ea typeface="Arial"/>
                <a:cs typeface="Arial"/>
                <a:sym typeface="Arial"/>
              </a:rPr>
              <a:t>What was the average price of each item purchased?</a:t>
            </a:r>
            <a:endParaRPr sz="11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3F3F3F"/>
              </a:solidFill>
              <a:latin typeface="Arial"/>
              <a:ea typeface="Arial"/>
              <a:cs typeface="Arial"/>
              <a:sym typeface="Arial"/>
            </a:endParaRPr>
          </a:p>
        </p:txBody>
      </p:sp>
      <p:sp>
        <p:nvSpPr>
          <p:cNvPr id="463" name="Google Shape;463;p68"/>
          <p:cNvSpPr txBox="1"/>
          <p:nvPr/>
        </p:nvSpPr>
        <p:spPr>
          <a:xfrm>
            <a:off x="4687861" y="3402470"/>
            <a:ext cx="3841183" cy="238598"/>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chemeClr val="accent3"/>
                </a:solidFill>
                <a:latin typeface="Arial"/>
                <a:ea typeface="Arial"/>
                <a:cs typeface="Arial"/>
                <a:sym typeface="Arial"/>
              </a:rPr>
              <a:t>Monetary Value</a:t>
            </a:r>
            <a:endParaRPr sz="1100" b="1" i="0" u="none" strike="noStrike" cap="none">
              <a:solidFill>
                <a:schemeClr val="accent3"/>
              </a:solidFill>
              <a:latin typeface="Arial"/>
              <a:ea typeface="Arial"/>
              <a:cs typeface="Arial"/>
              <a:sym typeface="Arial"/>
            </a:endParaRPr>
          </a:p>
        </p:txBody>
      </p:sp>
      <p:sp>
        <p:nvSpPr>
          <p:cNvPr id="464" name="Google Shape;464;p68"/>
          <p:cNvSpPr/>
          <p:nvPr/>
        </p:nvSpPr>
        <p:spPr>
          <a:xfrm>
            <a:off x="5822197" y="4169971"/>
            <a:ext cx="178200" cy="177679"/>
          </a:xfrm>
          <a:custGeom>
            <a:avLst/>
            <a:gdLst/>
            <a:ahLst/>
            <a:cxnLst/>
            <a:rect l="l" t="t" r="r" b="b"/>
            <a:pathLst>
              <a:path w="3240000" h="3230531" extrusionOk="0">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65" name="Google Shape;465;p68"/>
          <p:cNvSpPr/>
          <p:nvPr/>
        </p:nvSpPr>
        <p:spPr>
          <a:xfrm>
            <a:off x="4044913" y="3490775"/>
            <a:ext cx="250852" cy="134137"/>
          </a:xfrm>
          <a:custGeom>
            <a:avLst/>
            <a:gdLst/>
            <a:ahLst/>
            <a:cxnLst/>
            <a:rect l="l" t="t" r="r" b="b"/>
            <a:pathLst>
              <a:path w="4560938" h="2554996" extrusionOk="0">
                <a:moveTo>
                  <a:pt x="2315585" y="1351978"/>
                </a:moveTo>
                <a:lnTo>
                  <a:pt x="2315585" y="1608128"/>
                </a:lnTo>
                <a:cubicBezTo>
                  <a:pt x="2332000" y="1604085"/>
                  <a:pt x="2347685" y="1596777"/>
                  <a:pt x="2361832" y="1586519"/>
                </a:cubicBezTo>
                <a:cubicBezTo>
                  <a:pt x="2403345" y="1556419"/>
                  <a:pt x="2424829" y="1505846"/>
                  <a:pt x="2417675" y="1455070"/>
                </a:cubicBezTo>
                <a:cubicBezTo>
                  <a:pt x="2409025" y="1388817"/>
                  <a:pt x="2368208" y="1366470"/>
                  <a:pt x="2315585" y="1351978"/>
                </a:cubicBezTo>
                <a:close/>
                <a:moveTo>
                  <a:pt x="3612086" y="989467"/>
                </a:moveTo>
                <a:cubicBezTo>
                  <a:pt x="3453010" y="989467"/>
                  <a:pt x="3324054" y="1118423"/>
                  <a:pt x="3324054" y="1277499"/>
                </a:cubicBezTo>
                <a:cubicBezTo>
                  <a:pt x="3324054" y="1436575"/>
                  <a:pt x="3453010" y="1565531"/>
                  <a:pt x="3612086" y="1565531"/>
                </a:cubicBezTo>
                <a:cubicBezTo>
                  <a:pt x="3771162" y="1565531"/>
                  <a:pt x="3900118" y="1436575"/>
                  <a:pt x="3900118" y="1277499"/>
                </a:cubicBezTo>
                <a:cubicBezTo>
                  <a:pt x="3900118" y="1118423"/>
                  <a:pt x="3771162" y="989467"/>
                  <a:pt x="3612086" y="989467"/>
                </a:cubicBezTo>
                <a:close/>
                <a:moveTo>
                  <a:pt x="948854" y="989467"/>
                </a:moveTo>
                <a:cubicBezTo>
                  <a:pt x="789778" y="989467"/>
                  <a:pt x="660822" y="1118423"/>
                  <a:pt x="660822" y="1277499"/>
                </a:cubicBezTo>
                <a:cubicBezTo>
                  <a:pt x="660822" y="1436575"/>
                  <a:pt x="789778" y="1565531"/>
                  <a:pt x="948854" y="1565531"/>
                </a:cubicBezTo>
                <a:cubicBezTo>
                  <a:pt x="1107930" y="1565531"/>
                  <a:pt x="1236886" y="1436575"/>
                  <a:pt x="1236886" y="1277499"/>
                </a:cubicBezTo>
                <a:cubicBezTo>
                  <a:pt x="1236886" y="1118423"/>
                  <a:pt x="1107930" y="989467"/>
                  <a:pt x="948854" y="989467"/>
                </a:cubicBezTo>
                <a:close/>
                <a:moveTo>
                  <a:pt x="2247651" y="946230"/>
                </a:moveTo>
                <a:cubicBezTo>
                  <a:pt x="2230469" y="950266"/>
                  <a:pt x="2214012" y="957763"/>
                  <a:pt x="2199233" y="968479"/>
                </a:cubicBezTo>
                <a:cubicBezTo>
                  <a:pt x="2157721" y="998579"/>
                  <a:pt x="2136236" y="1049152"/>
                  <a:pt x="2143390" y="1099928"/>
                </a:cubicBezTo>
                <a:cubicBezTo>
                  <a:pt x="2157154" y="1167662"/>
                  <a:pt x="2197550" y="1197656"/>
                  <a:pt x="2247651" y="1217102"/>
                </a:cubicBezTo>
                <a:close/>
                <a:moveTo>
                  <a:pt x="2247651" y="785264"/>
                </a:moveTo>
                <a:lnTo>
                  <a:pt x="2315585" y="785264"/>
                </a:lnTo>
                <a:lnTo>
                  <a:pt x="2315585" y="832380"/>
                </a:lnTo>
                <a:cubicBezTo>
                  <a:pt x="2341411" y="835890"/>
                  <a:pt x="2366862" y="843587"/>
                  <a:pt x="2390991" y="855423"/>
                </a:cubicBezTo>
                <a:cubicBezTo>
                  <a:pt x="2474360" y="896319"/>
                  <a:pt x="2528313" y="979930"/>
                  <a:pt x="2531223" y="1072743"/>
                </a:cubicBezTo>
                <a:lnTo>
                  <a:pt x="2418963" y="1076264"/>
                </a:lnTo>
                <a:cubicBezTo>
                  <a:pt x="2417356" y="1025012"/>
                  <a:pt x="2387564" y="978842"/>
                  <a:pt x="2341528" y="956260"/>
                </a:cubicBezTo>
                <a:cubicBezTo>
                  <a:pt x="2333151" y="952151"/>
                  <a:pt x="2324486" y="948946"/>
                  <a:pt x="2315585" y="946938"/>
                </a:cubicBezTo>
                <a:lnTo>
                  <a:pt x="2315585" y="1239083"/>
                </a:lnTo>
                <a:cubicBezTo>
                  <a:pt x="2404308" y="1264638"/>
                  <a:pt x="2499083" y="1293869"/>
                  <a:pt x="2528899" y="1441205"/>
                </a:cubicBezTo>
                <a:cubicBezTo>
                  <a:pt x="2541347" y="1532528"/>
                  <a:pt x="2502457" y="1623287"/>
                  <a:pt x="2427762" y="1677447"/>
                </a:cubicBezTo>
                <a:cubicBezTo>
                  <a:pt x="2394006" y="1701923"/>
                  <a:pt x="2355419" y="1717125"/>
                  <a:pt x="2315585" y="1722661"/>
                </a:cubicBezTo>
                <a:lnTo>
                  <a:pt x="2315585" y="1769734"/>
                </a:lnTo>
                <a:lnTo>
                  <a:pt x="2247651" y="1769734"/>
                </a:lnTo>
                <a:lnTo>
                  <a:pt x="2247651" y="1722944"/>
                </a:lnTo>
                <a:cubicBezTo>
                  <a:pt x="2221084" y="1719537"/>
                  <a:pt x="2194881" y="1711743"/>
                  <a:pt x="2170074" y="1699575"/>
                </a:cubicBezTo>
                <a:cubicBezTo>
                  <a:pt x="2086705" y="1658679"/>
                  <a:pt x="2032752" y="1575069"/>
                  <a:pt x="2029842" y="1482255"/>
                </a:cubicBezTo>
                <a:lnTo>
                  <a:pt x="2142102" y="1478734"/>
                </a:lnTo>
                <a:cubicBezTo>
                  <a:pt x="2143709" y="1529986"/>
                  <a:pt x="2173501" y="1576156"/>
                  <a:pt x="2219537" y="1598738"/>
                </a:cubicBezTo>
                <a:cubicBezTo>
                  <a:pt x="2228602" y="1603184"/>
                  <a:pt x="2238004" y="1606573"/>
                  <a:pt x="2247651" y="1608616"/>
                </a:cubicBezTo>
                <a:lnTo>
                  <a:pt x="2247651" y="1335176"/>
                </a:lnTo>
                <a:cubicBezTo>
                  <a:pt x="2162261" y="1314127"/>
                  <a:pt x="2069489" y="1278142"/>
                  <a:pt x="2032173" y="1115597"/>
                </a:cubicBezTo>
                <a:cubicBezTo>
                  <a:pt x="2019217" y="1023646"/>
                  <a:pt x="2058125" y="932061"/>
                  <a:pt x="2133303" y="877552"/>
                </a:cubicBezTo>
                <a:cubicBezTo>
                  <a:pt x="2167670" y="852632"/>
                  <a:pt x="2207046" y="837325"/>
                  <a:pt x="2247651" y="832077"/>
                </a:cubicBezTo>
                <a:close/>
                <a:moveTo>
                  <a:pt x="2280470" y="617534"/>
                </a:moveTo>
                <a:cubicBezTo>
                  <a:pt x="1915981" y="617534"/>
                  <a:pt x="1620504" y="913011"/>
                  <a:pt x="1620504" y="1277500"/>
                </a:cubicBezTo>
                <a:cubicBezTo>
                  <a:pt x="1620504" y="1641989"/>
                  <a:pt x="1915981" y="1937466"/>
                  <a:pt x="2280470" y="1937466"/>
                </a:cubicBezTo>
                <a:cubicBezTo>
                  <a:pt x="2644959" y="1937466"/>
                  <a:pt x="2940436" y="1641989"/>
                  <a:pt x="2940436" y="1277500"/>
                </a:cubicBezTo>
                <a:cubicBezTo>
                  <a:pt x="2940436" y="913011"/>
                  <a:pt x="2644959" y="617534"/>
                  <a:pt x="2280470" y="617534"/>
                </a:cubicBezTo>
                <a:close/>
                <a:moveTo>
                  <a:pt x="284505" y="265281"/>
                </a:moveTo>
                <a:lnTo>
                  <a:pt x="4276434" y="265281"/>
                </a:lnTo>
                <a:lnTo>
                  <a:pt x="4276434" y="2289716"/>
                </a:lnTo>
                <a:lnTo>
                  <a:pt x="284505" y="2289716"/>
                </a:lnTo>
                <a:close/>
                <a:moveTo>
                  <a:pt x="180344" y="148161"/>
                </a:moveTo>
                <a:lnTo>
                  <a:pt x="180344" y="2406836"/>
                </a:lnTo>
                <a:lnTo>
                  <a:pt x="4380595" y="2406836"/>
                </a:lnTo>
                <a:lnTo>
                  <a:pt x="4380595" y="148161"/>
                </a:lnTo>
                <a:close/>
                <a:moveTo>
                  <a:pt x="0" y="0"/>
                </a:moveTo>
                <a:lnTo>
                  <a:pt x="4560938" y="0"/>
                </a:lnTo>
                <a:lnTo>
                  <a:pt x="4560938" y="2554996"/>
                </a:lnTo>
                <a:lnTo>
                  <a:pt x="0" y="2554996"/>
                </a:lnTo>
                <a:close/>
              </a:path>
            </a:pathLst>
          </a:custGeom>
          <a:solidFill>
            <a:srgbClr val="FFFFF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Arial"/>
              <a:ea typeface="Arial"/>
              <a:cs typeface="Arial"/>
              <a:sym typeface="Arial"/>
            </a:endParaRPr>
          </a:p>
        </p:txBody>
      </p:sp>
      <p:pic>
        <p:nvPicPr>
          <p:cNvPr id="466" name="Google Shape;466;p68"/>
          <p:cNvPicPr preferRelativeResize="0"/>
          <p:nvPr/>
        </p:nvPicPr>
        <p:blipFill rotWithShape="1">
          <a:blip r:embed="rId6">
            <a:alphaModFix/>
          </a:blip>
          <a:srcRect/>
          <a:stretch/>
        </p:blipFill>
        <p:spPr>
          <a:xfrm>
            <a:off x="4044900" y="2920300"/>
            <a:ext cx="250875" cy="250875"/>
          </a:xfrm>
          <a:prstGeom prst="rect">
            <a:avLst/>
          </a:prstGeom>
          <a:noFill/>
          <a:ln>
            <a:noFill/>
          </a:ln>
        </p:spPr>
      </p:pic>
      <p:pic>
        <p:nvPicPr>
          <p:cNvPr id="467" name="Google Shape;467;p68"/>
          <p:cNvPicPr preferRelativeResize="0"/>
          <p:nvPr/>
        </p:nvPicPr>
        <p:blipFill rotWithShape="1">
          <a:blip r:embed="rId7">
            <a:alphaModFix/>
          </a:blip>
          <a:srcRect/>
          <a:stretch/>
        </p:blipFill>
        <p:spPr>
          <a:xfrm>
            <a:off x="4103475" y="2242825"/>
            <a:ext cx="178200" cy="202875"/>
          </a:xfrm>
          <a:prstGeom prst="rect">
            <a:avLst/>
          </a:prstGeom>
          <a:noFill/>
          <a:ln>
            <a:noFill/>
          </a:ln>
        </p:spPr>
      </p:pic>
      <p:sp>
        <p:nvSpPr>
          <p:cNvPr id="469" name="Google Shape;469;p6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pic>
        <p:nvPicPr>
          <p:cNvPr id="4" name="Audio 3">
            <a:hlinkClick r:id="" action="ppaction://media"/>
            <a:extLst>
              <a:ext uri="{FF2B5EF4-FFF2-40B4-BE49-F238E27FC236}">
                <a16:creationId xmlns:a16="http://schemas.microsoft.com/office/drawing/2014/main" id="{8C0F2E37-7B6E-471D-95BD-8EEE16CD03D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1000"/>
    </mc:Choice>
    <mc:Fallback xmlns="">
      <p:transition spd="slow" advTm="2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 presetClass="entr" presetSubtype="0" fill="hold" nodeType="withEffect">
                                  <p:stCondLst>
                                    <p:cond delay="7750"/>
                                  </p:stCondLst>
                                  <p:childTnLst>
                                    <p:set>
                                      <p:cBhvr>
                                        <p:cTn id="8" dur="1" fill="hold">
                                          <p:stCondLst>
                                            <p:cond delay="0"/>
                                          </p:stCondLst>
                                        </p:cTn>
                                        <p:tgtEl>
                                          <p:spTgt spid="440"/>
                                        </p:tgtEl>
                                        <p:attrNameLst>
                                          <p:attrName>style.visibility</p:attrName>
                                        </p:attrNameLst>
                                      </p:cBhvr>
                                      <p:to>
                                        <p:strVal val="visible"/>
                                      </p:to>
                                    </p:set>
                                  </p:childTnLst>
                                </p:cTn>
                              </p:par>
                              <p:par>
                                <p:cTn id="9" presetID="1" presetClass="entr" presetSubtype="0" fill="hold" nodeType="withEffect">
                                  <p:stCondLst>
                                    <p:cond delay="9750"/>
                                  </p:stCondLst>
                                  <p:childTnLst>
                                    <p:set>
                                      <p:cBhvr>
                                        <p:cTn id="10" dur="1" fill="hold">
                                          <p:stCondLst>
                                            <p:cond delay="0"/>
                                          </p:stCondLst>
                                        </p:cTn>
                                        <p:tgtEl>
                                          <p:spTgt spid="460"/>
                                        </p:tgtEl>
                                        <p:attrNameLst>
                                          <p:attrName>style.visibility</p:attrName>
                                        </p:attrNameLst>
                                      </p:cBhvr>
                                      <p:to>
                                        <p:strVal val="visible"/>
                                      </p:to>
                                    </p:set>
                                  </p:childTnLst>
                                </p:cTn>
                              </p:par>
                              <p:par>
                                <p:cTn id="11" presetID="1" presetClass="entr" presetSubtype="0" fill="hold" nodeType="withEffect">
                                  <p:stCondLst>
                                    <p:cond delay="12500"/>
                                  </p:stCondLst>
                                  <p:childTnLst>
                                    <p:set>
                                      <p:cBhvr>
                                        <p:cTn id="12" dur="1" fill="hold">
                                          <p:stCondLst>
                                            <p:cond delay="0"/>
                                          </p:stCondLst>
                                        </p:cTn>
                                        <p:tgtEl>
                                          <p:spTgt spid="462"/>
                                        </p:tgtEl>
                                        <p:attrNameLst>
                                          <p:attrName>style.visibility</p:attrName>
                                        </p:attrNameLst>
                                      </p:cBhvr>
                                      <p:to>
                                        <p:strVal val="visible"/>
                                      </p:to>
                                    </p:set>
                                  </p:childTnLst>
                                </p:cTn>
                              </p:par>
                              <p:par>
                                <p:cTn id="13" presetID="1" presetClass="entr" presetSubtype="0" fill="hold" nodeType="withEffect">
                                  <p:stCondLst>
                                    <p:cond delay="15750"/>
                                  </p:stCondLst>
                                  <p:childTnLst>
                                    <p:set>
                                      <p:cBhvr>
                                        <p:cTn id="14" dur="1" fill="hold">
                                          <p:stCondLst>
                                            <p:cond delay="0"/>
                                          </p:stCondLst>
                                        </p:cTn>
                                        <p:tgtEl>
                                          <p:spTgt spid="4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69"/>
          <p:cNvSpPr txBox="1">
            <a:spLocks noGrp="1"/>
          </p:cNvSpPr>
          <p:nvPr>
            <p:ph type="body" idx="1"/>
          </p:nvPr>
        </p:nvSpPr>
        <p:spPr>
          <a:xfrm>
            <a:off x="242647" y="336628"/>
            <a:ext cx="8679900" cy="543300"/>
          </a:xfrm>
          <a:prstGeom prst="rect">
            <a:avLst/>
          </a:prstGeom>
          <a:solidFill>
            <a:srgbClr val="5D2F17">
              <a:alpha val="83529"/>
            </a:srgbClr>
          </a:solid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262626"/>
              </a:buClr>
              <a:buSzPts val="4100"/>
              <a:buNone/>
            </a:pPr>
            <a:r>
              <a:rPr lang="en" sz="3900">
                <a:solidFill>
                  <a:srgbClr val="FFFFFF"/>
                </a:solidFill>
              </a:rPr>
              <a:t>Defining Loyal Customers</a:t>
            </a:r>
            <a:endParaRPr sz="3900">
              <a:solidFill>
                <a:srgbClr val="FFFFFF"/>
              </a:solidFill>
            </a:endParaRPr>
          </a:p>
        </p:txBody>
      </p:sp>
      <p:pic>
        <p:nvPicPr>
          <p:cNvPr id="475" name="Google Shape;475;p69"/>
          <p:cNvPicPr preferRelativeResize="0"/>
          <p:nvPr/>
        </p:nvPicPr>
        <p:blipFill rotWithShape="1">
          <a:blip r:embed="rId5">
            <a:alphaModFix/>
          </a:blip>
          <a:srcRect/>
          <a:stretch/>
        </p:blipFill>
        <p:spPr>
          <a:xfrm>
            <a:off x="995475" y="1311200"/>
            <a:ext cx="3061725" cy="2521100"/>
          </a:xfrm>
          <a:prstGeom prst="rect">
            <a:avLst/>
          </a:prstGeom>
          <a:noFill/>
          <a:ln>
            <a:noFill/>
          </a:ln>
        </p:spPr>
      </p:pic>
      <p:grpSp>
        <p:nvGrpSpPr>
          <p:cNvPr id="476" name="Google Shape;476;p69"/>
          <p:cNvGrpSpPr/>
          <p:nvPr/>
        </p:nvGrpSpPr>
        <p:grpSpPr>
          <a:xfrm>
            <a:off x="5896944" y="1751944"/>
            <a:ext cx="2315418" cy="758158"/>
            <a:chOff x="5895220" y="1912195"/>
            <a:chExt cx="3041400" cy="1010877"/>
          </a:xfrm>
        </p:grpSpPr>
        <p:sp>
          <p:nvSpPr>
            <p:cNvPr id="477" name="Google Shape;477;p69"/>
            <p:cNvSpPr txBox="1"/>
            <p:nvPr/>
          </p:nvSpPr>
          <p:spPr>
            <a:xfrm>
              <a:off x="5895220" y="1912195"/>
              <a:ext cx="3041400" cy="3795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3F3F3F"/>
                  </a:solidFill>
                  <a:latin typeface="Arial"/>
                  <a:ea typeface="Arial"/>
                  <a:cs typeface="Arial"/>
                  <a:sym typeface="Arial"/>
                </a:rPr>
                <a:t>Best Rated By RFM</a:t>
              </a:r>
              <a:endParaRPr sz="1400" b="0" i="0" u="none" strike="noStrike" cap="none">
                <a:solidFill>
                  <a:srgbClr val="3F3F3F"/>
                </a:solidFill>
                <a:latin typeface="Arial"/>
                <a:ea typeface="Arial"/>
                <a:cs typeface="Arial"/>
                <a:sym typeface="Arial"/>
              </a:endParaRPr>
            </a:p>
          </p:txBody>
        </p:sp>
        <p:sp>
          <p:nvSpPr>
            <p:cNvPr id="478" name="Google Shape;478;p69"/>
            <p:cNvSpPr/>
            <p:nvPr/>
          </p:nvSpPr>
          <p:spPr>
            <a:xfrm>
              <a:off x="5895230" y="2276872"/>
              <a:ext cx="2752800" cy="646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3F3F3F"/>
                  </a:solidFill>
                  <a:latin typeface="Arial"/>
                  <a:ea typeface="Arial"/>
                  <a:cs typeface="Arial"/>
                  <a:sym typeface="Arial"/>
                </a:rPr>
                <a:t>Most loyal customers with RFM above specified cut-off</a:t>
              </a:r>
              <a:endParaRPr sz="1100" b="0" i="0" u="none" strike="noStrike" cap="none">
                <a:solidFill>
                  <a:srgbClr val="3F3F3F"/>
                </a:solidFill>
                <a:latin typeface="Arial"/>
                <a:ea typeface="Arial"/>
                <a:cs typeface="Arial"/>
                <a:sym typeface="Arial"/>
              </a:endParaRPr>
            </a:p>
          </p:txBody>
        </p:sp>
      </p:grpSp>
      <p:grpSp>
        <p:nvGrpSpPr>
          <p:cNvPr id="479" name="Google Shape;479;p69"/>
          <p:cNvGrpSpPr/>
          <p:nvPr/>
        </p:nvGrpSpPr>
        <p:grpSpPr>
          <a:xfrm>
            <a:off x="5896891" y="2633377"/>
            <a:ext cx="2315380" cy="758164"/>
            <a:chOff x="5895230" y="1912187"/>
            <a:chExt cx="2752800" cy="1010885"/>
          </a:xfrm>
        </p:grpSpPr>
        <p:sp>
          <p:nvSpPr>
            <p:cNvPr id="480" name="Google Shape;480;p69"/>
            <p:cNvSpPr txBox="1"/>
            <p:nvPr/>
          </p:nvSpPr>
          <p:spPr>
            <a:xfrm>
              <a:off x="5895230" y="1912187"/>
              <a:ext cx="2752800" cy="379500"/>
            </a:xfrm>
            <a:prstGeom prst="rect">
              <a:avLst/>
            </a:prstGeom>
            <a:noFill/>
            <a:ln>
              <a:noFill/>
            </a:ln>
          </p:spPr>
          <p:txBody>
            <a:bodyPr spcFirstLastPara="1" wrap="square" lIns="68575" tIns="34275" rIns="68575" bIns="34275" anchor="ctr"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3F3F3F"/>
                  </a:solidFill>
                  <a:latin typeface="Arial"/>
                  <a:ea typeface="Arial"/>
                  <a:cs typeface="Arial"/>
                  <a:sym typeface="Arial"/>
                </a:rPr>
                <a:t>Choosing the Cut-off: </a:t>
              </a:r>
              <a:r>
                <a:rPr lang="en" sz="1400" b="1" i="0" u="none" strike="noStrike" cap="none">
                  <a:solidFill>
                    <a:srgbClr val="3F3F3F"/>
                  </a:solidFill>
                  <a:latin typeface="Arial"/>
                  <a:ea typeface="Arial"/>
                  <a:cs typeface="Arial"/>
                  <a:sym typeface="Arial"/>
                </a:rPr>
                <a:t>10%</a:t>
              </a:r>
              <a:endParaRPr sz="1400" b="1" i="0" u="none" strike="noStrike" cap="none">
                <a:solidFill>
                  <a:srgbClr val="3F3F3F"/>
                </a:solidFill>
                <a:latin typeface="Arial"/>
                <a:ea typeface="Arial"/>
                <a:cs typeface="Arial"/>
                <a:sym typeface="Arial"/>
              </a:endParaRPr>
            </a:p>
          </p:txBody>
        </p:sp>
        <p:sp>
          <p:nvSpPr>
            <p:cNvPr id="481" name="Google Shape;481;p69"/>
            <p:cNvSpPr/>
            <p:nvPr/>
          </p:nvSpPr>
          <p:spPr>
            <a:xfrm>
              <a:off x="5895230" y="2276872"/>
              <a:ext cx="2752800" cy="646200"/>
            </a:xfrm>
            <a:prstGeom prst="rect">
              <a:avLst/>
            </a:prstGeom>
            <a:noFill/>
            <a:ln>
              <a:noFill/>
            </a:ln>
          </p:spPr>
          <p:txBody>
            <a:bodyPr spcFirstLastPara="1" wrap="square" lIns="68575" tIns="34275" rIns="68575" bIns="34275" anchor="t" anchorCtr="0">
              <a:noAutofit/>
            </a:bodyPr>
            <a:lstStyle/>
            <a:p>
              <a:pPr marL="342900" marR="0" lvl="0" indent="-184150" algn="l" rtl="0">
                <a:lnSpc>
                  <a:spcPct val="100000"/>
                </a:lnSpc>
                <a:spcBef>
                  <a:spcPts val="0"/>
                </a:spcBef>
                <a:spcAft>
                  <a:spcPts val="0"/>
                </a:spcAft>
                <a:buClr>
                  <a:srgbClr val="3F3F3F"/>
                </a:buClr>
                <a:buSzPts val="1100"/>
                <a:buFont typeface="Arial"/>
                <a:buChar char="●"/>
              </a:pPr>
              <a:r>
                <a:rPr lang="en" sz="1100" b="0" i="0" u="none" strike="noStrike" cap="none">
                  <a:solidFill>
                    <a:srgbClr val="3F3F3F"/>
                  </a:solidFill>
                  <a:latin typeface="Arial"/>
                  <a:ea typeface="Arial"/>
                  <a:cs typeface="Arial"/>
                  <a:sym typeface="Arial"/>
                </a:rPr>
                <a:t>Narrow focus</a:t>
              </a:r>
              <a:endParaRPr sz="1100" b="0" i="0" u="none" strike="noStrike" cap="none">
                <a:solidFill>
                  <a:srgbClr val="3F3F3F"/>
                </a:solidFill>
                <a:latin typeface="Arial"/>
                <a:ea typeface="Arial"/>
                <a:cs typeface="Arial"/>
                <a:sym typeface="Arial"/>
              </a:endParaRPr>
            </a:p>
            <a:p>
              <a:pPr marL="342900" marR="0" lvl="0" indent="-184150" algn="l" rtl="0">
                <a:lnSpc>
                  <a:spcPct val="100000"/>
                </a:lnSpc>
                <a:spcBef>
                  <a:spcPts val="0"/>
                </a:spcBef>
                <a:spcAft>
                  <a:spcPts val="0"/>
                </a:spcAft>
                <a:buClr>
                  <a:srgbClr val="3F3F3F"/>
                </a:buClr>
                <a:buSzPts val="1100"/>
                <a:buFont typeface="Arial"/>
                <a:buChar char="●"/>
              </a:pPr>
              <a:r>
                <a:rPr lang="en" sz="1100" b="0" i="0" u="none" strike="noStrike" cap="none">
                  <a:solidFill>
                    <a:srgbClr val="3F3F3F"/>
                  </a:solidFill>
                  <a:latin typeface="Arial"/>
                  <a:ea typeface="Arial"/>
                  <a:cs typeface="Arial"/>
                  <a:sym typeface="Arial"/>
                </a:rPr>
                <a:t>45% of gross sales</a:t>
              </a:r>
              <a:endParaRPr sz="1100" b="0" i="0" u="none" strike="noStrike" cap="none">
                <a:solidFill>
                  <a:srgbClr val="3F3F3F"/>
                </a:solidFill>
                <a:latin typeface="Arial"/>
                <a:ea typeface="Arial"/>
                <a:cs typeface="Arial"/>
                <a:sym typeface="Arial"/>
              </a:endParaRPr>
            </a:p>
            <a:p>
              <a:pPr marL="342900" marR="0" lvl="0" indent="-184150" algn="l" rtl="0">
                <a:lnSpc>
                  <a:spcPct val="100000"/>
                </a:lnSpc>
                <a:spcBef>
                  <a:spcPts val="0"/>
                </a:spcBef>
                <a:spcAft>
                  <a:spcPts val="0"/>
                </a:spcAft>
                <a:buClr>
                  <a:srgbClr val="3F3F3F"/>
                </a:buClr>
                <a:buSzPts val="1100"/>
                <a:buFont typeface="Arial"/>
                <a:buChar char="●"/>
              </a:pPr>
              <a:r>
                <a:rPr lang="en" sz="1100" b="0" i="0" u="none" strike="noStrike" cap="none">
                  <a:solidFill>
                    <a:srgbClr val="3F3F3F"/>
                  </a:solidFill>
                  <a:latin typeface="Arial"/>
                  <a:ea typeface="Arial"/>
                  <a:cs typeface="Arial"/>
                  <a:sym typeface="Arial"/>
                </a:rPr>
                <a:t>Over 3000 customers</a:t>
              </a:r>
              <a:endParaRPr sz="1100" b="0" i="0" u="none" strike="noStrike" cap="none">
                <a:solidFill>
                  <a:srgbClr val="3F3F3F"/>
                </a:solidFill>
                <a:latin typeface="Arial"/>
                <a:ea typeface="Arial"/>
                <a:cs typeface="Arial"/>
                <a:sym typeface="Arial"/>
              </a:endParaRPr>
            </a:p>
          </p:txBody>
        </p:sp>
      </p:grpSp>
      <p:pic>
        <p:nvPicPr>
          <p:cNvPr id="482" name="Google Shape;482;p69"/>
          <p:cNvPicPr preferRelativeResize="0"/>
          <p:nvPr/>
        </p:nvPicPr>
        <p:blipFill rotWithShape="1">
          <a:blip r:embed="rId6">
            <a:alphaModFix/>
          </a:blip>
          <a:srcRect/>
          <a:stretch/>
        </p:blipFill>
        <p:spPr>
          <a:xfrm>
            <a:off x="5287975" y="1751938"/>
            <a:ext cx="488675" cy="376050"/>
          </a:xfrm>
          <a:prstGeom prst="rect">
            <a:avLst/>
          </a:prstGeom>
          <a:noFill/>
          <a:ln>
            <a:noFill/>
          </a:ln>
        </p:spPr>
      </p:pic>
      <p:pic>
        <p:nvPicPr>
          <p:cNvPr id="483" name="Google Shape;483;p69"/>
          <p:cNvPicPr preferRelativeResize="0"/>
          <p:nvPr/>
        </p:nvPicPr>
        <p:blipFill rotWithShape="1">
          <a:blip r:embed="rId7">
            <a:alphaModFix/>
          </a:blip>
          <a:srcRect/>
          <a:stretch/>
        </p:blipFill>
        <p:spPr>
          <a:xfrm>
            <a:off x="5344651" y="2633402"/>
            <a:ext cx="432001" cy="411850"/>
          </a:xfrm>
          <a:prstGeom prst="rect">
            <a:avLst/>
          </a:prstGeom>
          <a:noFill/>
          <a:ln>
            <a:noFill/>
          </a:ln>
        </p:spPr>
      </p:pic>
      <p:sp>
        <p:nvSpPr>
          <p:cNvPr id="484" name="Google Shape;484;p69"/>
          <p:cNvSpPr/>
          <p:nvPr/>
        </p:nvSpPr>
        <p:spPr>
          <a:xfrm>
            <a:off x="1398300" y="3880450"/>
            <a:ext cx="1234500" cy="501900"/>
          </a:xfrm>
          <a:prstGeom prst="wedgeRoundRectCallout">
            <a:avLst>
              <a:gd name="adj1" fmla="val -27768"/>
              <a:gd name="adj2" fmla="val -103138"/>
              <a:gd name="adj3" fmla="val 0"/>
            </a:avLst>
          </a:prstGeom>
          <a:solidFill>
            <a:srgbClr val="C9A29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434343"/>
                </a:solidFill>
                <a:latin typeface="Arial"/>
                <a:ea typeface="Arial"/>
                <a:cs typeface="Arial"/>
                <a:sym typeface="Arial"/>
              </a:rPr>
              <a:t>10% of loyal customers</a:t>
            </a:r>
            <a:endParaRPr sz="1400" b="0" i="0" u="none" strike="noStrike" cap="none">
              <a:solidFill>
                <a:srgbClr val="434343"/>
              </a:solidFill>
              <a:latin typeface="Arial"/>
              <a:ea typeface="Arial"/>
              <a:cs typeface="Arial"/>
              <a:sym typeface="Arial"/>
            </a:endParaRPr>
          </a:p>
        </p:txBody>
      </p:sp>
      <p:sp>
        <p:nvSpPr>
          <p:cNvPr id="486" name="Google Shape;486;p6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2" name="Audio 1">
            <a:hlinkClick r:id="" action="ppaction://media"/>
            <a:extLst>
              <a:ext uri="{FF2B5EF4-FFF2-40B4-BE49-F238E27FC236}">
                <a16:creationId xmlns:a16="http://schemas.microsoft.com/office/drawing/2014/main" id="{E376FDEC-3F81-4BE9-A564-C8220EFED6B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099"/>
    </mc:Choice>
    <mc:Fallback xmlns="">
      <p:transition spd="slow" advTm="19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70"/>
          <p:cNvSpPr txBox="1">
            <a:spLocks noGrp="1"/>
          </p:cNvSpPr>
          <p:nvPr>
            <p:ph type="body" idx="1"/>
          </p:nvPr>
        </p:nvSpPr>
        <p:spPr>
          <a:xfrm>
            <a:off x="242647" y="336628"/>
            <a:ext cx="8679900" cy="543300"/>
          </a:xfrm>
          <a:prstGeom prst="rect">
            <a:avLst/>
          </a:prstGeom>
          <a:solidFill>
            <a:srgbClr val="5D2F17">
              <a:alpha val="83529"/>
            </a:srgbClr>
          </a:solid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262626"/>
              </a:buClr>
              <a:buSzPts val="4100"/>
              <a:buNone/>
            </a:pPr>
            <a:r>
              <a:rPr lang="en" sz="3900">
                <a:solidFill>
                  <a:srgbClr val="FFFFFF"/>
                </a:solidFill>
              </a:rPr>
              <a:t>Why focus on loyal customers?</a:t>
            </a:r>
            <a:endParaRPr sz="3900">
              <a:solidFill>
                <a:srgbClr val="FFFFFF"/>
              </a:solidFill>
            </a:endParaRPr>
          </a:p>
        </p:txBody>
      </p:sp>
      <p:sp>
        <p:nvSpPr>
          <p:cNvPr id="492" name="Google Shape;492;p70"/>
          <p:cNvSpPr/>
          <p:nvPr/>
        </p:nvSpPr>
        <p:spPr>
          <a:xfrm rot="5400000">
            <a:off x="892848" y="3067032"/>
            <a:ext cx="1224000" cy="1495800"/>
          </a:xfrm>
          <a:prstGeom prst="upArrow">
            <a:avLst>
              <a:gd name="adj1" fmla="val 50000"/>
              <a:gd name="adj2" fmla="val 50000"/>
            </a:avLst>
          </a:prstGeom>
          <a:solidFill>
            <a:schemeClr val="accent1"/>
          </a:solidFill>
          <a:ln>
            <a:noFill/>
          </a:ln>
          <a:effectLst>
            <a:outerShdw blurRad="50800" dist="38100" dir="2700000" algn="tl" rotWithShape="0">
              <a:srgbClr val="000000">
                <a:alpha val="40000"/>
              </a:srgbClr>
            </a:outerShdw>
          </a:effectLst>
        </p:spPr>
        <p:txBody>
          <a:bodyPr spcFirstLastPara="1" wrap="square" lIns="91425" tIns="45725" rIns="91425" bIns="457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493" name="Google Shape;493;p70"/>
          <p:cNvSpPr/>
          <p:nvPr/>
        </p:nvSpPr>
        <p:spPr>
          <a:xfrm rot="5400000">
            <a:off x="4875979" y="1293535"/>
            <a:ext cx="1224000" cy="1495800"/>
          </a:xfrm>
          <a:prstGeom prst="upArrow">
            <a:avLst>
              <a:gd name="adj1" fmla="val 50000"/>
              <a:gd name="adj2" fmla="val 50000"/>
            </a:avLst>
          </a:prstGeom>
          <a:solidFill>
            <a:schemeClr val="accent4"/>
          </a:solidFill>
          <a:ln>
            <a:noFill/>
          </a:ln>
          <a:effectLst>
            <a:outerShdw blurRad="50800" dist="38100" dir="2700000" algn="tl" rotWithShape="0">
              <a:srgbClr val="000000">
                <a:alpha val="40000"/>
              </a:srgbClr>
            </a:outerShdw>
          </a:effectLst>
        </p:spPr>
        <p:txBody>
          <a:bodyPr spcFirstLastPara="1" wrap="square" lIns="91425" tIns="45725" rIns="91425" bIns="457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494" name="Google Shape;494;p70"/>
          <p:cNvSpPr/>
          <p:nvPr/>
        </p:nvSpPr>
        <p:spPr>
          <a:xfrm rot="5400000">
            <a:off x="4875984" y="3002636"/>
            <a:ext cx="1224000" cy="1495800"/>
          </a:xfrm>
          <a:prstGeom prst="upArrow">
            <a:avLst>
              <a:gd name="adj1" fmla="val 50000"/>
              <a:gd name="adj2" fmla="val 50000"/>
            </a:avLst>
          </a:prstGeom>
          <a:solidFill>
            <a:schemeClr val="accent3"/>
          </a:solidFill>
          <a:ln>
            <a:noFill/>
          </a:ln>
          <a:effectLst>
            <a:outerShdw blurRad="50800" dist="38100" dir="2700000" algn="tl" rotWithShape="0">
              <a:srgbClr val="000000">
                <a:alpha val="40000"/>
              </a:srgbClr>
            </a:outerShdw>
          </a:effectLst>
        </p:spPr>
        <p:txBody>
          <a:bodyPr spcFirstLastPara="1" wrap="square" lIns="91425" tIns="45725" rIns="91425" bIns="457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495" name="Google Shape;495;p70"/>
          <p:cNvSpPr/>
          <p:nvPr/>
        </p:nvSpPr>
        <p:spPr>
          <a:xfrm rot="5400000">
            <a:off x="821791" y="1349446"/>
            <a:ext cx="1224000" cy="1495800"/>
          </a:xfrm>
          <a:prstGeom prst="upArrow">
            <a:avLst>
              <a:gd name="adj1" fmla="val 50000"/>
              <a:gd name="adj2" fmla="val 50000"/>
            </a:avLst>
          </a:prstGeom>
          <a:solidFill>
            <a:schemeClr val="accent2"/>
          </a:solidFill>
          <a:ln>
            <a:noFill/>
          </a:ln>
          <a:effectLst>
            <a:outerShdw blurRad="50800" dist="38100" dir="2700000" algn="tl" rotWithShape="0">
              <a:srgbClr val="000000">
                <a:alpha val="40000"/>
              </a:srgbClr>
            </a:outerShdw>
          </a:effectLst>
        </p:spPr>
        <p:txBody>
          <a:bodyPr spcFirstLastPara="1" wrap="square" lIns="91425" tIns="45725" rIns="91425" bIns="45725"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496" name="Google Shape;496;p70"/>
          <p:cNvSpPr txBox="1"/>
          <p:nvPr/>
        </p:nvSpPr>
        <p:spPr>
          <a:xfrm>
            <a:off x="1206316" y="1819288"/>
            <a:ext cx="852600" cy="5619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3200"/>
              <a:buFont typeface="Arial"/>
              <a:buNone/>
            </a:pPr>
            <a:r>
              <a:rPr lang="en" sz="3200" b="1" i="0" u="none" strike="noStrike" cap="none">
                <a:solidFill>
                  <a:schemeClr val="lt1"/>
                </a:solidFill>
                <a:latin typeface="Arial"/>
                <a:ea typeface="Arial"/>
                <a:cs typeface="Arial"/>
                <a:sym typeface="Arial"/>
              </a:rPr>
              <a:t>01</a:t>
            </a:r>
            <a:endParaRPr sz="3200" b="1" i="0" u="none" strike="noStrike" cap="none">
              <a:solidFill>
                <a:schemeClr val="lt1"/>
              </a:solidFill>
              <a:latin typeface="Arial"/>
              <a:ea typeface="Arial"/>
              <a:cs typeface="Arial"/>
              <a:sym typeface="Arial"/>
            </a:endParaRPr>
          </a:p>
        </p:txBody>
      </p:sp>
      <p:sp>
        <p:nvSpPr>
          <p:cNvPr id="497" name="Google Shape;497;p70"/>
          <p:cNvSpPr txBox="1"/>
          <p:nvPr/>
        </p:nvSpPr>
        <p:spPr>
          <a:xfrm>
            <a:off x="1277369" y="3539777"/>
            <a:ext cx="852600" cy="5619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3200"/>
              <a:buFont typeface="Arial"/>
              <a:buNone/>
            </a:pPr>
            <a:r>
              <a:rPr lang="en" sz="3200" b="1" i="0" u="none" strike="noStrike" cap="none">
                <a:solidFill>
                  <a:schemeClr val="lt1"/>
                </a:solidFill>
                <a:latin typeface="Arial"/>
                <a:ea typeface="Arial"/>
                <a:cs typeface="Arial"/>
                <a:sym typeface="Arial"/>
              </a:rPr>
              <a:t>02</a:t>
            </a:r>
            <a:endParaRPr sz="3200" b="1" i="0" u="none" strike="noStrike" cap="none">
              <a:solidFill>
                <a:schemeClr val="lt1"/>
              </a:solidFill>
              <a:latin typeface="Arial"/>
              <a:ea typeface="Arial"/>
              <a:cs typeface="Arial"/>
              <a:sym typeface="Arial"/>
            </a:endParaRPr>
          </a:p>
        </p:txBody>
      </p:sp>
      <p:sp>
        <p:nvSpPr>
          <p:cNvPr id="498" name="Google Shape;498;p70"/>
          <p:cNvSpPr txBox="1"/>
          <p:nvPr/>
        </p:nvSpPr>
        <p:spPr>
          <a:xfrm>
            <a:off x="5262047" y="1760632"/>
            <a:ext cx="852600" cy="5619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3200"/>
              <a:buFont typeface="Arial"/>
              <a:buNone/>
            </a:pPr>
            <a:r>
              <a:rPr lang="en" sz="3200" b="1" i="0" u="none" strike="noStrike" cap="none">
                <a:solidFill>
                  <a:schemeClr val="lt1"/>
                </a:solidFill>
                <a:latin typeface="Arial"/>
                <a:ea typeface="Arial"/>
                <a:cs typeface="Arial"/>
                <a:sym typeface="Arial"/>
              </a:rPr>
              <a:t>03</a:t>
            </a:r>
            <a:endParaRPr sz="3200" b="1" i="0" u="none" strike="noStrike" cap="none">
              <a:solidFill>
                <a:schemeClr val="lt1"/>
              </a:solidFill>
              <a:latin typeface="Arial"/>
              <a:ea typeface="Arial"/>
              <a:cs typeface="Arial"/>
              <a:sym typeface="Arial"/>
            </a:endParaRPr>
          </a:p>
        </p:txBody>
      </p:sp>
      <p:sp>
        <p:nvSpPr>
          <p:cNvPr id="499" name="Google Shape;499;p70"/>
          <p:cNvSpPr txBox="1"/>
          <p:nvPr/>
        </p:nvSpPr>
        <p:spPr>
          <a:xfrm>
            <a:off x="5083568" y="3435666"/>
            <a:ext cx="852600" cy="561900"/>
          </a:xfrm>
          <a:prstGeom prst="rect">
            <a:avLst/>
          </a:prstGeom>
          <a:noFill/>
          <a:ln>
            <a:noFill/>
          </a:ln>
        </p:spPr>
        <p:txBody>
          <a:bodyPr spcFirstLastPara="1" wrap="square" lIns="68575" tIns="34275" rIns="68575" bIns="34275" anchor="ctr" anchorCtr="0">
            <a:spAutoFit/>
          </a:bodyPr>
          <a:lstStyle/>
          <a:p>
            <a:pPr marL="0" marR="0" lvl="0" indent="0" algn="ctr" rtl="0">
              <a:lnSpc>
                <a:spcPct val="100000"/>
              </a:lnSpc>
              <a:spcBef>
                <a:spcPts val="0"/>
              </a:spcBef>
              <a:spcAft>
                <a:spcPts val="0"/>
              </a:spcAft>
              <a:buClr>
                <a:srgbClr val="000000"/>
              </a:buClr>
              <a:buSzPts val="3200"/>
              <a:buFont typeface="Arial"/>
              <a:buNone/>
            </a:pPr>
            <a:r>
              <a:rPr lang="en" sz="3200" b="1" i="0" u="none" strike="noStrike" cap="none">
                <a:solidFill>
                  <a:schemeClr val="lt1"/>
                </a:solidFill>
                <a:latin typeface="Arial"/>
                <a:ea typeface="Arial"/>
                <a:cs typeface="Arial"/>
                <a:sym typeface="Arial"/>
              </a:rPr>
              <a:t>04</a:t>
            </a:r>
            <a:endParaRPr sz="3200" b="1" i="0" u="none" strike="noStrike" cap="none">
              <a:solidFill>
                <a:schemeClr val="lt1"/>
              </a:solidFill>
              <a:latin typeface="Arial"/>
              <a:ea typeface="Arial"/>
              <a:cs typeface="Arial"/>
              <a:sym typeface="Arial"/>
            </a:endParaRPr>
          </a:p>
        </p:txBody>
      </p:sp>
      <p:grpSp>
        <p:nvGrpSpPr>
          <p:cNvPr id="500" name="Google Shape;500;p70"/>
          <p:cNvGrpSpPr/>
          <p:nvPr/>
        </p:nvGrpSpPr>
        <p:grpSpPr>
          <a:xfrm>
            <a:off x="2181673" y="3202435"/>
            <a:ext cx="2297311" cy="1022240"/>
            <a:chOff x="-944939" y="2706364"/>
            <a:chExt cx="1733951" cy="1022240"/>
          </a:xfrm>
        </p:grpSpPr>
        <p:sp>
          <p:nvSpPr>
            <p:cNvPr id="501" name="Google Shape;501;p70"/>
            <p:cNvSpPr txBox="1"/>
            <p:nvPr/>
          </p:nvSpPr>
          <p:spPr>
            <a:xfrm>
              <a:off x="-944939" y="2706364"/>
              <a:ext cx="1728300" cy="4233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400"/>
                <a:buFont typeface="Arial"/>
                <a:buNone/>
              </a:pPr>
              <a:r>
                <a:rPr lang="en" sz="1400" b="1" i="0" u="none" strike="noStrike" cap="none">
                  <a:solidFill>
                    <a:schemeClr val="accent5"/>
                  </a:solidFill>
                  <a:latin typeface="Arial"/>
                  <a:ea typeface="Arial"/>
                  <a:cs typeface="Arial"/>
                  <a:sym typeface="Arial"/>
                </a:rPr>
                <a:t>Cost Reduction</a:t>
              </a:r>
              <a:endParaRPr sz="1400" b="1" i="0" u="none" strike="noStrike" cap="none">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900"/>
                <a:buFont typeface="Arial"/>
                <a:buNone/>
              </a:pPr>
              <a:endParaRPr sz="900" b="1" i="0" u="none" strike="noStrike" cap="none">
                <a:solidFill>
                  <a:srgbClr val="3F3F3F"/>
                </a:solidFill>
                <a:latin typeface="Arial"/>
                <a:ea typeface="Arial"/>
                <a:cs typeface="Arial"/>
                <a:sym typeface="Arial"/>
              </a:endParaRPr>
            </a:p>
          </p:txBody>
        </p:sp>
        <p:sp>
          <p:nvSpPr>
            <p:cNvPr id="502" name="Google Shape;502;p70"/>
            <p:cNvSpPr txBox="1"/>
            <p:nvPr/>
          </p:nvSpPr>
          <p:spPr>
            <a:xfrm>
              <a:off x="-786888" y="3043704"/>
              <a:ext cx="1575900" cy="6849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It can cost up to </a:t>
              </a:r>
              <a:r>
                <a:rPr lang="en" sz="1000" b="1" i="0" u="none" strike="noStrike" cap="none">
                  <a:solidFill>
                    <a:srgbClr val="C55A11"/>
                  </a:solidFill>
                  <a:latin typeface="Arial"/>
                  <a:ea typeface="Arial"/>
                  <a:cs typeface="Arial"/>
                  <a:sym typeface="Arial"/>
                </a:rPr>
                <a:t>5 times </a:t>
              </a:r>
              <a:r>
                <a:rPr lang="en" sz="1000" b="0" i="0" u="none" strike="noStrike" cap="none">
                  <a:solidFill>
                    <a:schemeClr val="dk1"/>
                  </a:solidFill>
                  <a:latin typeface="Arial"/>
                  <a:ea typeface="Arial"/>
                  <a:cs typeface="Arial"/>
                  <a:sym typeface="Arial"/>
                </a:rPr>
                <a:t>more to acquire a new customer than it does to retain an existing customer.</a:t>
              </a:r>
              <a:r>
                <a:rPr lang="en" sz="1000" b="0" i="1" u="none" strike="noStrike" cap="none">
                  <a:solidFill>
                    <a:schemeClr val="dk1"/>
                  </a:solidFill>
                  <a:latin typeface="Arial"/>
                  <a:ea typeface="Arial"/>
                  <a:cs typeface="Arial"/>
                  <a:sym typeface="Arial"/>
                </a:rPr>
                <a:t> (Bain &amp; Company).</a:t>
              </a:r>
              <a:r>
                <a:rPr lang="en" sz="1000" b="0" i="0" u="none" strike="noStrike" cap="none">
                  <a:solidFill>
                    <a:schemeClr val="dk1"/>
                  </a:solidFill>
                  <a:latin typeface="Arial"/>
                  <a:ea typeface="Arial"/>
                  <a:cs typeface="Arial"/>
                  <a:sym typeface="Arial"/>
                </a:rPr>
                <a:t> </a:t>
              </a:r>
              <a:endParaRPr sz="1000" b="0" i="0" u="none" strike="noStrike" cap="none">
                <a:solidFill>
                  <a:srgbClr val="3F3F3F"/>
                </a:solidFill>
                <a:latin typeface="Arial"/>
                <a:ea typeface="Arial"/>
                <a:cs typeface="Arial"/>
                <a:sym typeface="Arial"/>
              </a:endParaRPr>
            </a:p>
          </p:txBody>
        </p:sp>
      </p:grpSp>
      <p:grpSp>
        <p:nvGrpSpPr>
          <p:cNvPr id="503" name="Google Shape;503;p70"/>
          <p:cNvGrpSpPr/>
          <p:nvPr/>
        </p:nvGrpSpPr>
        <p:grpSpPr>
          <a:xfrm>
            <a:off x="6314959" y="1542686"/>
            <a:ext cx="2420493" cy="1070977"/>
            <a:chOff x="2212543" y="2392664"/>
            <a:chExt cx="1912980" cy="1070977"/>
          </a:xfrm>
        </p:grpSpPr>
        <p:sp>
          <p:nvSpPr>
            <p:cNvPr id="504" name="Google Shape;504;p70"/>
            <p:cNvSpPr txBox="1"/>
            <p:nvPr/>
          </p:nvSpPr>
          <p:spPr>
            <a:xfrm>
              <a:off x="2212543" y="2392664"/>
              <a:ext cx="1728300" cy="2847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3F3F3F"/>
                  </a:solidFill>
                  <a:latin typeface="Arial"/>
                  <a:ea typeface="Arial"/>
                  <a:cs typeface="Arial"/>
                  <a:sym typeface="Arial"/>
                </a:rPr>
                <a:t>Predictable</a:t>
              </a:r>
              <a:endParaRPr sz="1400" b="1" i="0" u="none" strike="noStrike" cap="none">
                <a:solidFill>
                  <a:srgbClr val="3F3F3F"/>
                </a:solidFill>
                <a:latin typeface="Arial"/>
                <a:ea typeface="Arial"/>
                <a:cs typeface="Arial"/>
                <a:sym typeface="Arial"/>
              </a:endParaRPr>
            </a:p>
          </p:txBody>
        </p:sp>
        <p:sp>
          <p:nvSpPr>
            <p:cNvPr id="505" name="Google Shape;505;p70"/>
            <p:cNvSpPr txBox="1"/>
            <p:nvPr/>
          </p:nvSpPr>
          <p:spPr>
            <a:xfrm>
              <a:off x="2397223" y="2778868"/>
              <a:ext cx="1728300" cy="684773"/>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000"/>
                <a:buFont typeface="Arial"/>
                <a:buNone/>
              </a:pPr>
              <a:r>
                <a:rPr lang="en" sz="1000" b="0" i="0" u="none" strike="noStrike" cap="none">
                  <a:solidFill>
                    <a:schemeClr val="dk1"/>
                  </a:solidFill>
                  <a:latin typeface="Arial"/>
                  <a:ea typeface="Arial"/>
                  <a:cs typeface="Arial"/>
                  <a:sym typeface="Arial"/>
                </a:rPr>
                <a:t>Non-loyal customers’ purchase choices are more random while loyal customers have distinctive purchase patterns.</a:t>
              </a:r>
              <a:endParaRPr sz="1000" b="0" i="0" u="none" strike="noStrike" cap="none">
                <a:solidFill>
                  <a:srgbClr val="000000"/>
                </a:solidFill>
                <a:latin typeface="Arial"/>
                <a:ea typeface="Arial"/>
                <a:cs typeface="Arial"/>
                <a:sym typeface="Arial"/>
              </a:endParaRPr>
            </a:p>
          </p:txBody>
        </p:sp>
      </p:grpSp>
      <p:grpSp>
        <p:nvGrpSpPr>
          <p:cNvPr id="506" name="Google Shape;506;p70"/>
          <p:cNvGrpSpPr/>
          <p:nvPr/>
        </p:nvGrpSpPr>
        <p:grpSpPr>
          <a:xfrm>
            <a:off x="6314950" y="3138525"/>
            <a:ext cx="2783299" cy="1181225"/>
            <a:chOff x="5620223" y="2199948"/>
            <a:chExt cx="2211600" cy="1181225"/>
          </a:xfrm>
        </p:grpSpPr>
        <p:sp>
          <p:nvSpPr>
            <p:cNvPr id="507" name="Google Shape;507;p70"/>
            <p:cNvSpPr txBox="1"/>
            <p:nvPr/>
          </p:nvSpPr>
          <p:spPr>
            <a:xfrm>
              <a:off x="5620223" y="2199948"/>
              <a:ext cx="2211600" cy="2694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300" b="1" i="0" u="none" strike="noStrike" cap="none">
                  <a:solidFill>
                    <a:srgbClr val="3F3F3F"/>
                  </a:solidFill>
                  <a:latin typeface="Arial"/>
                  <a:ea typeface="Arial"/>
                  <a:cs typeface="Arial"/>
                  <a:sym typeface="Arial"/>
                </a:rPr>
                <a:t>Need to Improve </a:t>
              </a:r>
              <a:endParaRPr sz="1300" b="1" i="0" u="none" strike="noStrike" cap="none">
                <a:solidFill>
                  <a:srgbClr val="3F3F3F"/>
                </a:solidFill>
                <a:latin typeface="Arial"/>
                <a:ea typeface="Arial"/>
                <a:cs typeface="Arial"/>
                <a:sym typeface="Arial"/>
              </a:endParaRPr>
            </a:p>
          </p:txBody>
        </p:sp>
        <p:sp>
          <p:nvSpPr>
            <p:cNvPr id="508" name="Google Shape;508;p70"/>
            <p:cNvSpPr txBox="1"/>
            <p:nvPr/>
          </p:nvSpPr>
          <p:spPr>
            <a:xfrm>
              <a:off x="5770800" y="2572973"/>
              <a:ext cx="1616400" cy="8082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000"/>
                <a:buFont typeface="Arial"/>
                <a:buNone/>
              </a:pPr>
              <a:r>
                <a:rPr lang="en" sz="1000" b="0" i="0" u="none" strike="noStrike" cap="none">
                  <a:solidFill>
                    <a:schemeClr val="dk1"/>
                  </a:solidFill>
                  <a:latin typeface="Arial"/>
                  <a:ea typeface="Arial"/>
                  <a:cs typeface="Arial"/>
                  <a:sym typeface="Arial"/>
                </a:rPr>
                <a:t>Although the number of loyal customer is increasing, the spending per person is </a:t>
              </a:r>
              <a:r>
                <a:rPr lang="en" sz="1000" b="1" i="0" u="none" strike="noStrike" cap="none">
                  <a:solidFill>
                    <a:srgbClr val="C55A11"/>
                  </a:solidFill>
                  <a:latin typeface="Arial"/>
                  <a:ea typeface="Arial"/>
                  <a:cs typeface="Arial"/>
                  <a:sym typeface="Arial"/>
                </a:rPr>
                <a:t>decreasing</a:t>
              </a:r>
              <a:r>
                <a:rPr lang="en" sz="1000" b="0" i="0" u="none" strike="noStrike" cap="none">
                  <a:solidFill>
                    <a:schemeClr val="dk1"/>
                  </a:solidFill>
                  <a:latin typeface="Arial"/>
                  <a:ea typeface="Arial"/>
                  <a:cs typeface="Arial"/>
                  <a:sym typeface="Arial"/>
                </a:rPr>
                <a:t> over years.</a:t>
              </a:r>
              <a:endParaRPr sz="1000" b="0" i="0" u="none" strike="noStrike" cap="none">
                <a:solidFill>
                  <a:schemeClr val="dk1"/>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800"/>
                <a:buFont typeface="Arial"/>
                <a:buNone/>
              </a:pPr>
              <a:endParaRPr sz="800" b="0" i="0" u="none" strike="noStrike" cap="none">
                <a:solidFill>
                  <a:schemeClr val="dk1"/>
                </a:solidFill>
                <a:latin typeface="Arial"/>
                <a:ea typeface="Arial"/>
                <a:cs typeface="Arial"/>
                <a:sym typeface="Arial"/>
              </a:endParaRPr>
            </a:p>
          </p:txBody>
        </p:sp>
      </p:grpSp>
      <p:grpSp>
        <p:nvGrpSpPr>
          <p:cNvPr id="509" name="Google Shape;509;p70"/>
          <p:cNvGrpSpPr/>
          <p:nvPr/>
        </p:nvGrpSpPr>
        <p:grpSpPr>
          <a:xfrm>
            <a:off x="2235845" y="1542681"/>
            <a:ext cx="2312578" cy="1225028"/>
            <a:chOff x="715896" y="3268127"/>
            <a:chExt cx="1837567" cy="1225028"/>
          </a:xfrm>
        </p:grpSpPr>
        <p:sp>
          <p:nvSpPr>
            <p:cNvPr id="510" name="Google Shape;510;p70"/>
            <p:cNvSpPr txBox="1"/>
            <p:nvPr/>
          </p:nvSpPr>
          <p:spPr>
            <a:xfrm>
              <a:off x="715896" y="3268127"/>
              <a:ext cx="1728300" cy="5001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400"/>
                <a:buFont typeface="Arial"/>
                <a:buNone/>
              </a:pPr>
              <a:r>
                <a:rPr lang="en" sz="1400" b="1" i="0" u="none" strike="noStrike" cap="none">
                  <a:solidFill>
                    <a:schemeClr val="accent5"/>
                  </a:solidFill>
                  <a:latin typeface="Arial"/>
                  <a:ea typeface="Arial"/>
                  <a:cs typeface="Arial"/>
                  <a:sym typeface="Arial"/>
                </a:rPr>
                <a:t>Increased Profitability</a:t>
              </a:r>
              <a:endParaRPr sz="1400" b="1" i="0" u="none" strike="noStrike" cap="none">
                <a:solidFill>
                  <a:schemeClr val="accent5"/>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1400"/>
                <a:buFont typeface="Arial"/>
                <a:buNone/>
              </a:pPr>
              <a:endParaRPr sz="1400" b="1" i="0" u="none" strike="noStrike" cap="none">
                <a:solidFill>
                  <a:srgbClr val="3F3F3F"/>
                </a:solidFill>
                <a:latin typeface="Arial"/>
                <a:ea typeface="Arial"/>
                <a:cs typeface="Arial"/>
                <a:sym typeface="Arial"/>
              </a:endParaRPr>
            </a:p>
          </p:txBody>
        </p:sp>
        <p:sp>
          <p:nvSpPr>
            <p:cNvPr id="511" name="Google Shape;511;p70"/>
            <p:cNvSpPr txBox="1"/>
            <p:nvPr/>
          </p:nvSpPr>
          <p:spPr>
            <a:xfrm>
              <a:off x="825163" y="3654355"/>
              <a:ext cx="1728300" cy="838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 Loyal customers contributed </a:t>
              </a:r>
              <a:r>
                <a:rPr lang="en" sz="1000" b="1" i="0" u="none" strike="noStrike" cap="none">
                  <a:solidFill>
                    <a:srgbClr val="C55A11"/>
                  </a:solidFill>
                  <a:latin typeface="Arial"/>
                  <a:ea typeface="Arial"/>
                  <a:cs typeface="Arial"/>
                  <a:sym typeface="Arial"/>
                </a:rPr>
                <a:t>45%</a:t>
              </a:r>
              <a:r>
                <a:rPr lang="en" sz="1000" b="0" i="0" u="none" strike="noStrike" cap="none">
                  <a:solidFill>
                    <a:schemeClr val="dk1"/>
                  </a:solidFill>
                  <a:latin typeface="Arial"/>
                  <a:ea typeface="Arial"/>
                  <a:cs typeface="Arial"/>
                  <a:sym typeface="Arial"/>
                </a:rPr>
                <a:t> of the total gross sales.</a:t>
              </a:r>
              <a:endParaRPr sz="1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- 5% increase in retention rates can increase your profits by up to </a:t>
              </a:r>
              <a:r>
                <a:rPr lang="en" sz="1000" b="1" i="0" u="none" strike="noStrike" cap="none">
                  <a:solidFill>
                    <a:srgbClr val="C55A11"/>
                  </a:solidFill>
                  <a:latin typeface="Arial"/>
                  <a:ea typeface="Arial"/>
                  <a:cs typeface="Arial"/>
                  <a:sym typeface="Arial"/>
                </a:rPr>
                <a:t>95% </a:t>
              </a:r>
              <a:r>
                <a:rPr lang="en" sz="1000" b="0" i="1" u="none" strike="noStrike" cap="none">
                  <a:solidFill>
                    <a:schemeClr val="dk1"/>
                  </a:solidFill>
                  <a:latin typeface="Arial"/>
                  <a:ea typeface="Arial"/>
                  <a:cs typeface="Arial"/>
                  <a:sym typeface="Arial"/>
                </a:rPr>
                <a:t>(Bain &amp; Company).</a:t>
              </a:r>
              <a:endParaRPr sz="1000" b="0" i="0" u="none" strike="noStrike" cap="none">
                <a:solidFill>
                  <a:schemeClr val="dk1"/>
                </a:solidFill>
                <a:latin typeface="Arial"/>
                <a:ea typeface="Arial"/>
                <a:cs typeface="Arial"/>
                <a:sym typeface="Arial"/>
              </a:endParaRPr>
            </a:p>
          </p:txBody>
        </p:sp>
      </p:grpSp>
      <p:pic>
        <p:nvPicPr>
          <p:cNvPr id="512" name="Google Shape;512;p70"/>
          <p:cNvPicPr preferRelativeResize="0"/>
          <p:nvPr/>
        </p:nvPicPr>
        <p:blipFill rotWithShape="1">
          <a:blip r:embed="rId6">
            <a:alphaModFix/>
          </a:blip>
          <a:srcRect/>
          <a:stretch/>
        </p:blipFill>
        <p:spPr>
          <a:xfrm>
            <a:off x="4757600" y="3511562"/>
            <a:ext cx="441559" cy="477951"/>
          </a:xfrm>
          <a:prstGeom prst="rect">
            <a:avLst/>
          </a:prstGeom>
          <a:noFill/>
          <a:ln>
            <a:noFill/>
          </a:ln>
        </p:spPr>
      </p:pic>
      <p:pic>
        <p:nvPicPr>
          <p:cNvPr id="513" name="Google Shape;513;p70"/>
          <p:cNvPicPr preferRelativeResize="0"/>
          <p:nvPr/>
        </p:nvPicPr>
        <p:blipFill rotWithShape="1">
          <a:blip r:embed="rId7">
            <a:alphaModFix/>
          </a:blip>
          <a:srcRect/>
          <a:stretch/>
        </p:blipFill>
        <p:spPr>
          <a:xfrm>
            <a:off x="792014" y="1928900"/>
            <a:ext cx="485350" cy="342723"/>
          </a:xfrm>
          <a:prstGeom prst="rect">
            <a:avLst/>
          </a:prstGeom>
          <a:noFill/>
          <a:ln>
            <a:noFill/>
          </a:ln>
        </p:spPr>
      </p:pic>
      <p:pic>
        <p:nvPicPr>
          <p:cNvPr id="514" name="Google Shape;514;p70"/>
          <p:cNvPicPr preferRelativeResize="0"/>
          <p:nvPr/>
        </p:nvPicPr>
        <p:blipFill rotWithShape="1">
          <a:blip r:embed="rId8">
            <a:alphaModFix/>
          </a:blip>
          <a:srcRect/>
          <a:stretch/>
        </p:blipFill>
        <p:spPr>
          <a:xfrm>
            <a:off x="4873950" y="1790375"/>
            <a:ext cx="485355" cy="477950"/>
          </a:xfrm>
          <a:prstGeom prst="rect">
            <a:avLst/>
          </a:prstGeom>
          <a:noFill/>
          <a:ln>
            <a:noFill/>
          </a:ln>
        </p:spPr>
      </p:pic>
      <p:pic>
        <p:nvPicPr>
          <p:cNvPr id="515" name="Google Shape;515;p70"/>
          <p:cNvPicPr preferRelativeResize="0"/>
          <p:nvPr/>
        </p:nvPicPr>
        <p:blipFill rotWithShape="1">
          <a:blip r:embed="rId9">
            <a:alphaModFix/>
          </a:blip>
          <a:srcRect/>
          <a:stretch/>
        </p:blipFill>
        <p:spPr>
          <a:xfrm rot="10800000">
            <a:off x="836205" y="3606965"/>
            <a:ext cx="410100" cy="410100"/>
          </a:xfrm>
          <a:prstGeom prst="rect">
            <a:avLst/>
          </a:prstGeom>
          <a:noFill/>
          <a:ln>
            <a:noFill/>
          </a:ln>
        </p:spPr>
      </p:pic>
      <p:sp>
        <p:nvSpPr>
          <p:cNvPr id="517" name="Google Shape;517;p7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pic>
        <p:nvPicPr>
          <p:cNvPr id="8" name="音频 7">
            <a:hlinkClick r:id="" action="ppaction://media"/>
            <a:extLst>
              <a:ext uri="{FF2B5EF4-FFF2-40B4-BE49-F238E27FC236}">
                <a16:creationId xmlns:a16="http://schemas.microsoft.com/office/drawing/2014/main" id="{A9A82E22-AC92-4989-B198-BAAA5B3A7238}"/>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8686800" y="4686300"/>
            <a:ext cx="304800" cy="304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7601"/>
    </mc:Choice>
    <mc:Fallback xmlns="">
      <p:transition spd="slow" advTm="47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95"/>
                                        </p:tgtEl>
                                        <p:attrNameLst>
                                          <p:attrName>style.visibility</p:attrName>
                                        </p:attrNameLst>
                                      </p:cBhvr>
                                      <p:to>
                                        <p:strVal val="visible"/>
                                      </p:to>
                                    </p:set>
                                    <p:animEffect transition="in" filter="fade">
                                      <p:cBhvr>
                                        <p:cTn id="11" dur="1000"/>
                                        <p:tgtEl>
                                          <p:spTgt spid="495"/>
                                        </p:tgtEl>
                                      </p:cBhvr>
                                    </p:animEffect>
                                  </p:childTnLst>
                                </p:cTn>
                              </p:par>
                              <p:par>
                                <p:cTn id="12" presetID="10" presetClass="entr" presetSubtype="0" fill="hold" nodeType="withEffect">
                                  <p:stCondLst>
                                    <p:cond delay="0"/>
                                  </p:stCondLst>
                                  <p:childTnLst>
                                    <p:set>
                                      <p:cBhvr>
                                        <p:cTn id="13" dur="1" fill="hold">
                                          <p:stCondLst>
                                            <p:cond delay="0"/>
                                          </p:stCondLst>
                                        </p:cTn>
                                        <p:tgtEl>
                                          <p:spTgt spid="496"/>
                                        </p:tgtEl>
                                        <p:attrNameLst>
                                          <p:attrName>style.visibility</p:attrName>
                                        </p:attrNameLst>
                                      </p:cBhvr>
                                      <p:to>
                                        <p:strVal val="visible"/>
                                      </p:to>
                                    </p:set>
                                    <p:animEffect transition="in" filter="fade">
                                      <p:cBhvr>
                                        <p:cTn id="14" dur="1000"/>
                                        <p:tgtEl>
                                          <p:spTgt spid="496"/>
                                        </p:tgtEl>
                                      </p:cBhvr>
                                    </p:animEffect>
                                  </p:childTnLst>
                                </p:cTn>
                              </p:par>
                              <p:par>
                                <p:cTn id="15" presetID="10" presetClass="entr" presetSubtype="0" fill="hold" nodeType="withEffect">
                                  <p:stCondLst>
                                    <p:cond delay="0"/>
                                  </p:stCondLst>
                                  <p:childTnLst>
                                    <p:set>
                                      <p:cBhvr>
                                        <p:cTn id="16" dur="1" fill="hold">
                                          <p:stCondLst>
                                            <p:cond delay="0"/>
                                          </p:stCondLst>
                                        </p:cTn>
                                        <p:tgtEl>
                                          <p:spTgt spid="509"/>
                                        </p:tgtEl>
                                        <p:attrNameLst>
                                          <p:attrName>style.visibility</p:attrName>
                                        </p:attrNameLst>
                                      </p:cBhvr>
                                      <p:to>
                                        <p:strVal val="visible"/>
                                      </p:to>
                                    </p:set>
                                    <p:animEffect transition="in" filter="fade">
                                      <p:cBhvr>
                                        <p:cTn id="17" dur="1000"/>
                                        <p:tgtEl>
                                          <p:spTgt spid="50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92"/>
                                        </p:tgtEl>
                                        <p:attrNameLst>
                                          <p:attrName>style.visibility</p:attrName>
                                        </p:attrNameLst>
                                      </p:cBhvr>
                                      <p:to>
                                        <p:strVal val="visible"/>
                                      </p:to>
                                    </p:set>
                                    <p:animEffect transition="in" filter="fade">
                                      <p:cBhvr>
                                        <p:cTn id="22" dur="1000"/>
                                        <p:tgtEl>
                                          <p:spTgt spid="492"/>
                                        </p:tgtEl>
                                      </p:cBhvr>
                                    </p:animEffect>
                                  </p:childTnLst>
                                </p:cTn>
                              </p:par>
                              <p:par>
                                <p:cTn id="23" presetID="10" presetClass="entr" presetSubtype="0" fill="hold" nodeType="withEffect">
                                  <p:stCondLst>
                                    <p:cond delay="0"/>
                                  </p:stCondLst>
                                  <p:childTnLst>
                                    <p:set>
                                      <p:cBhvr>
                                        <p:cTn id="24" dur="1" fill="hold">
                                          <p:stCondLst>
                                            <p:cond delay="0"/>
                                          </p:stCondLst>
                                        </p:cTn>
                                        <p:tgtEl>
                                          <p:spTgt spid="497"/>
                                        </p:tgtEl>
                                        <p:attrNameLst>
                                          <p:attrName>style.visibility</p:attrName>
                                        </p:attrNameLst>
                                      </p:cBhvr>
                                      <p:to>
                                        <p:strVal val="visible"/>
                                      </p:to>
                                    </p:set>
                                    <p:animEffect transition="in" filter="fade">
                                      <p:cBhvr>
                                        <p:cTn id="25" dur="1000"/>
                                        <p:tgtEl>
                                          <p:spTgt spid="497"/>
                                        </p:tgtEl>
                                      </p:cBhvr>
                                    </p:animEffect>
                                  </p:childTnLst>
                                </p:cTn>
                              </p:par>
                              <p:par>
                                <p:cTn id="26" presetID="10" presetClass="entr" presetSubtype="0" fill="hold" nodeType="withEffect">
                                  <p:stCondLst>
                                    <p:cond delay="0"/>
                                  </p:stCondLst>
                                  <p:childTnLst>
                                    <p:set>
                                      <p:cBhvr>
                                        <p:cTn id="27" dur="1" fill="hold">
                                          <p:stCondLst>
                                            <p:cond delay="0"/>
                                          </p:stCondLst>
                                        </p:cTn>
                                        <p:tgtEl>
                                          <p:spTgt spid="515"/>
                                        </p:tgtEl>
                                        <p:attrNameLst>
                                          <p:attrName>style.visibility</p:attrName>
                                        </p:attrNameLst>
                                      </p:cBhvr>
                                      <p:to>
                                        <p:strVal val="visible"/>
                                      </p:to>
                                    </p:set>
                                    <p:animEffect transition="in" filter="fade">
                                      <p:cBhvr>
                                        <p:cTn id="28" dur="1000"/>
                                        <p:tgtEl>
                                          <p:spTgt spid="515"/>
                                        </p:tgtEl>
                                      </p:cBhvr>
                                    </p:animEffect>
                                  </p:childTnLst>
                                </p:cTn>
                              </p:par>
                              <p:par>
                                <p:cTn id="29" presetID="10" presetClass="entr" presetSubtype="0" fill="hold" nodeType="withEffect">
                                  <p:stCondLst>
                                    <p:cond delay="0"/>
                                  </p:stCondLst>
                                  <p:childTnLst>
                                    <p:set>
                                      <p:cBhvr>
                                        <p:cTn id="30" dur="1" fill="hold">
                                          <p:stCondLst>
                                            <p:cond delay="0"/>
                                          </p:stCondLst>
                                        </p:cTn>
                                        <p:tgtEl>
                                          <p:spTgt spid="500"/>
                                        </p:tgtEl>
                                        <p:attrNameLst>
                                          <p:attrName>style.visibility</p:attrName>
                                        </p:attrNameLst>
                                      </p:cBhvr>
                                      <p:to>
                                        <p:strVal val="visible"/>
                                      </p:to>
                                    </p:set>
                                    <p:animEffect transition="in" filter="fade">
                                      <p:cBhvr>
                                        <p:cTn id="31" dur="1000"/>
                                        <p:tgtEl>
                                          <p:spTgt spid="500"/>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93"/>
                                        </p:tgtEl>
                                        <p:attrNameLst>
                                          <p:attrName>style.visibility</p:attrName>
                                        </p:attrNameLst>
                                      </p:cBhvr>
                                      <p:to>
                                        <p:strVal val="visible"/>
                                      </p:to>
                                    </p:set>
                                    <p:animEffect transition="in" filter="fade">
                                      <p:cBhvr>
                                        <p:cTn id="36" dur="1000"/>
                                        <p:tgtEl>
                                          <p:spTgt spid="493"/>
                                        </p:tgtEl>
                                      </p:cBhvr>
                                    </p:animEffect>
                                  </p:childTnLst>
                                </p:cTn>
                              </p:par>
                              <p:par>
                                <p:cTn id="37" presetID="10" presetClass="entr" presetSubtype="0" fill="hold" nodeType="withEffect">
                                  <p:stCondLst>
                                    <p:cond delay="0"/>
                                  </p:stCondLst>
                                  <p:childTnLst>
                                    <p:set>
                                      <p:cBhvr>
                                        <p:cTn id="38" dur="1" fill="hold">
                                          <p:stCondLst>
                                            <p:cond delay="0"/>
                                          </p:stCondLst>
                                        </p:cTn>
                                        <p:tgtEl>
                                          <p:spTgt spid="498"/>
                                        </p:tgtEl>
                                        <p:attrNameLst>
                                          <p:attrName>style.visibility</p:attrName>
                                        </p:attrNameLst>
                                      </p:cBhvr>
                                      <p:to>
                                        <p:strVal val="visible"/>
                                      </p:to>
                                    </p:set>
                                    <p:animEffect transition="in" filter="fade">
                                      <p:cBhvr>
                                        <p:cTn id="39" dur="1000"/>
                                        <p:tgtEl>
                                          <p:spTgt spid="498"/>
                                        </p:tgtEl>
                                      </p:cBhvr>
                                    </p:animEffect>
                                  </p:childTnLst>
                                </p:cTn>
                              </p:par>
                              <p:par>
                                <p:cTn id="40" presetID="10" presetClass="entr" presetSubtype="0" fill="hold" nodeType="withEffect">
                                  <p:stCondLst>
                                    <p:cond delay="0"/>
                                  </p:stCondLst>
                                  <p:childTnLst>
                                    <p:set>
                                      <p:cBhvr>
                                        <p:cTn id="41" dur="1" fill="hold">
                                          <p:stCondLst>
                                            <p:cond delay="0"/>
                                          </p:stCondLst>
                                        </p:cTn>
                                        <p:tgtEl>
                                          <p:spTgt spid="503"/>
                                        </p:tgtEl>
                                        <p:attrNameLst>
                                          <p:attrName>style.visibility</p:attrName>
                                        </p:attrNameLst>
                                      </p:cBhvr>
                                      <p:to>
                                        <p:strVal val="visible"/>
                                      </p:to>
                                    </p:set>
                                    <p:animEffect transition="in" filter="fade">
                                      <p:cBhvr>
                                        <p:cTn id="42" dur="1000"/>
                                        <p:tgtEl>
                                          <p:spTgt spid="503"/>
                                        </p:tgtEl>
                                      </p:cBhvr>
                                    </p:animEffect>
                                  </p:childTnLst>
                                </p:cTn>
                              </p:par>
                              <p:par>
                                <p:cTn id="43" presetID="10" presetClass="entr" presetSubtype="0" fill="hold" nodeType="withEffect">
                                  <p:stCondLst>
                                    <p:cond delay="0"/>
                                  </p:stCondLst>
                                  <p:childTnLst>
                                    <p:set>
                                      <p:cBhvr>
                                        <p:cTn id="44" dur="1" fill="hold">
                                          <p:stCondLst>
                                            <p:cond delay="0"/>
                                          </p:stCondLst>
                                        </p:cTn>
                                        <p:tgtEl>
                                          <p:spTgt spid="514"/>
                                        </p:tgtEl>
                                        <p:attrNameLst>
                                          <p:attrName>style.visibility</p:attrName>
                                        </p:attrNameLst>
                                      </p:cBhvr>
                                      <p:to>
                                        <p:strVal val="visible"/>
                                      </p:to>
                                    </p:set>
                                    <p:animEffect transition="in" filter="fade">
                                      <p:cBhvr>
                                        <p:cTn id="45" dur="1000"/>
                                        <p:tgtEl>
                                          <p:spTgt spid="51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94"/>
                                        </p:tgtEl>
                                        <p:attrNameLst>
                                          <p:attrName>style.visibility</p:attrName>
                                        </p:attrNameLst>
                                      </p:cBhvr>
                                      <p:to>
                                        <p:strVal val="visible"/>
                                      </p:to>
                                    </p:set>
                                    <p:animEffect transition="in" filter="fade">
                                      <p:cBhvr>
                                        <p:cTn id="50" dur="1000"/>
                                        <p:tgtEl>
                                          <p:spTgt spid="494"/>
                                        </p:tgtEl>
                                      </p:cBhvr>
                                    </p:animEffect>
                                  </p:childTnLst>
                                </p:cTn>
                              </p:par>
                              <p:par>
                                <p:cTn id="51" presetID="10" presetClass="entr" presetSubtype="0" fill="hold" nodeType="withEffect">
                                  <p:stCondLst>
                                    <p:cond delay="0"/>
                                  </p:stCondLst>
                                  <p:childTnLst>
                                    <p:set>
                                      <p:cBhvr>
                                        <p:cTn id="52" dur="1" fill="hold">
                                          <p:stCondLst>
                                            <p:cond delay="0"/>
                                          </p:stCondLst>
                                        </p:cTn>
                                        <p:tgtEl>
                                          <p:spTgt spid="499"/>
                                        </p:tgtEl>
                                        <p:attrNameLst>
                                          <p:attrName>style.visibility</p:attrName>
                                        </p:attrNameLst>
                                      </p:cBhvr>
                                      <p:to>
                                        <p:strVal val="visible"/>
                                      </p:to>
                                    </p:set>
                                    <p:animEffect transition="in" filter="fade">
                                      <p:cBhvr>
                                        <p:cTn id="53" dur="1000"/>
                                        <p:tgtEl>
                                          <p:spTgt spid="499"/>
                                        </p:tgtEl>
                                      </p:cBhvr>
                                    </p:animEffect>
                                  </p:childTnLst>
                                </p:cTn>
                              </p:par>
                              <p:par>
                                <p:cTn id="54" presetID="10" presetClass="entr" presetSubtype="0" fill="hold" nodeType="withEffect">
                                  <p:stCondLst>
                                    <p:cond delay="0"/>
                                  </p:stCondLst>
                                  <p:childTnLst>
                                    <p:set>
                                      <p:cBhvr>
                                        <p:cTn id="55" dur="1" fill="hold">
                                          <p:stCondLst>
                                            <p:cond delay="0"/>
                                          </p:stCondLst>
                                        </p:cTn>
                                        <p:tgtEl>
                                          <p:spTgt spid="512"/>
                                        </p:tgtEl>
                                        <p:attrNameLst>
                                          <p:attrName>style.visibility</p:attrName>
                                        </p:attrNameLst>
                                      </p:cBhvr>
                                      <p:to>
                                        <p:strVal val="visible"/>
                                      </p:to>
                                    </p:set>
                                    <p:animEffect transition="in" filter="fade">
                                      <p:cBhvr>
                                        <p:cTn id="56" dur="1000"/>
                                        <p:tgtEl>
                                          <p:spTgt spid="512"/>
                                        </p:tgtEl>
                                      </p:cBhvr>
                                    </p:animEffect>
                                  </p:childTnLst>
                                </p:cTn>
                              </p:par>
                              <p:par>
                                <p:cTn id="57" presetID="10" presetClass="entr" presetSubtype="0" fill="hold" nodeType="withEffect">
                                  <p:stCondLst>
                                    <p:cond delay="0"/>
                                  </p:stCondLst>
                                  <p:childTnLst>
                                    <p:set>
                                      <p:cBhvr>
                                        <p:cTn id="58" dur="1" fill="hold">
                                          <p:stCondLst>
                                            <p:cond delay="0"/>
                                          </p:stCondLst>
                                        </p:cTn>
                                        <p:tgtEl>
                                          <p:spTgt spid="506"/>
                                        </p:tgtEl>
                                        <p:attrNameLst>
                                          <p:attrName>style.visibility</p:attrName>
                                        </p:attrNameLst>
                                      </p:cBhvr>
                                      <p:to>
                                        <p:strVal val="visible"/>
                                      </p:to>
                                    </p:set>
                                    <p:animEffect transition="in" filter="fade">
                                      <p:cBhvr>
                                        <p:cTn id="59" dur="1000"/>
                                        <p:tgtEl>
                                          <p:spTgt spid="50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0"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71"/>
          <p:cNvSpPr txBox="1">
            <a:spLocks noGrp="1"/>
          </p:cNvSpPr>
          <p:nvPr>
            <p:ph type="body" idx="1"/>
          </p:nvPr>
        </p:nvSpPr>
        <p:spPr>
          <a:xfrm>
            <a:off x="242647" y="336628"/>
            <a:ext cx="8679900" cy="543300"/>
          </a:xfrm>
          <a:prstGeom prst="rect">
            <a:avLst/>
          </a:prstGeom>
          <a:solidFill>
            <a:srgbClr val="5D2F17">
              <a:alpha val="83529"/>
            </a:srgbClr>
          </a:solid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262626"/>
              </a:buClr>
              <a:buSzPts val="4100"/>
              <a:buNone/>
            </a:pPr>
            <a:r>
              <a:rPr lang="en" sz="3900">
                <a:solidFill>
                  <a:srgbClr val="FFFFFF"/>
                </a:solidFill>
              </a:rPr>
              <a:t>Loyal Customer Group</a:t>
            </a:r>
            <a:r>
              <a:rPr lang="en" sz="3900">
                <a:solidFill>
                  <a:schemeClr val="lt1"/>
                </a:solidFill>
              </a:rPr>
              <a:t>- Commuters </a:t>
            </a:r>
            <a:endParaRPr sz="3900">
              <a:solidFill>
                <a:srgbClr val="FFFFFF"/>
              </a:solidFill>
            </a:endParaRPr>
          </a:p>
        </p:txBody>
      </p:sp>
      <p:pic>
        <p:nvPicPr>
          <p:cNvPr id="523" name="Google Shape;523;p71"/>
          <p:cNvPicPr preferRelativeResize="0"/>
          <p:nvPr/>
        </p:nvPicPr>
        <p:blipFill rotWithShape="1">
          <a:blip r:embed="rId6">
            <a:alphaModFix/>
          </a:blip>
          <a:srcRect/>
          <a:stretch/>
        </p:blipFill>
        <p:spPr>
          <a:xfrm>
            <a:off x="1431075" y="1259879"/>
            <a:ext cx="5477726" cy="3380525"/>
          </a:xfrm>
          <a:prstGeom prst="rect">
            <a:avLst/>
          </a:prstGeom>
          <a:noFill/>
          <a:ln>
            <a:noFill/>
          </a:ln>
        </p:spPr>
      </p:pic>
      <p:sp>
        <p:nvSpPr>
          <p:cNvPr id="524" name="Google Shape;524;p71"/>
          <p:cNvSpPr txBox="1"/>
          <p:nvPr/>
        </p:nvSpPr>
        <p:spPr>
          <a:xfrm>
            <a:off x="3304453" y="2458766"/>
            <a:ext cx="1896673"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2400" b="1" i="0" u="none" strike="noStrike" cap="none">
                <a:solidFill>
                  <a:srgbClr val="000000"/>
                </a:solidFill>
                <a:latin typeface="Arial"/>
                <a:ea typeface="Arial"/>
                <a:cs typeface="Arial"/>
                <a:sym typeface="Arial"/>
              </a:rPr>
              <a:t>Commuters</a:t>
            </a:r>
            <a:endParaRPr sz="2400" b="1" i="0" u="none" strike="noStrike" cap="none">
              <a:solidFill>
                <a:srgbClr val="000000"/>
              </a:solidFill>
              <a:latin typeface="Arial"/>
              <a:ea typeface="Arial"/>
              <a:cs typeface="Arial"/>
              <a:sym typeface="Arial"/>
            </a:endParaRPr>
          </a:p>
        </p:txBody>
      </p:sp>
      <p:sp>
        <p:nvSpPr>
          <p:cNvPr id="526" name="Google Shape;526;p7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3" name="音频 2">
            <a:hlinkClick r:id="" action="ppaction://media"/>
            <a:extLst>
              <a:ext uri="{FF2B5EF4-FFF2-40B4-BE49-F238E27FC236}">
                <a16:creationId xmlns:a16="http://schemas.microsoft.com/office/drawing/2014/main" id="{6686E039-D5C8-42C8-9CF4-3F8171E90C9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686800" y="4686300"/>
            <a:ext cx="304800" cy="304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4089"/>
    </mc:Choice>
    <mc:Fallback xmlns="">
      <p:transition spd="slow" advTm="24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24"/>
                                        </p:tgtEl>
                                        <p:attrNameLst>
                                          <p:attrName>style.visibility</p:attrName>
                                        </p:attrNameLst>
                                      </p:cBhvr>
                                      <p:to>
                                        <p:strVal val="visible"/>
                                      </p:to>
                                    </p:set>
                                    <p:animEffect transition="in" filter="fade">
                                      <p:cBhvr>
                                        <p:cTn id="11" dur="1000"/>
                                        <p:tgtEl>
                                          <p:spTgt spid="52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xit" presetSubtype="4" fill="hold" nodeType="clickEffect">
                                  <p:stCondLst>
                                    <p:cond delay="0"/>
                                  </p:stCondLst>
                                  <p:childTnLst>
                                    <p:anim calcmode="lin" valueType="num">
                                      <p:cBhvr additive="base">
                                        <p:cTn id="15" dur="500"/>
                                        <p:tgtEl>
                                          <p:spTgt spid="524"/>
                                        </p:tgtEl>
                                        <p:attrNameLst>
                                          <p:attrName>ppt_y</p:attrName>
                                        </p:attrNameLst>
                                      </p:cBhvr>
                                      <p:tavLst>
                                        <p:tav tm="0">
                                          <p:val>
                                            <p:strVal val="#ppt_y"/>
                                          </p:val>
                                        </p:tav>
                                        <p:tav tm="100000">
                                          <p:val>
                                            <p:strVal val="#ppt_y+1"/>
                                          </p:val>
                                        </p:tav>
                                      </p:tavLst>
                                    </p:anim>
                                    <p:set>
                                      <p:cBhvr>
                                        <p:cTn id="16" dur="1" fill="hold">
                                          <p:stCondLst>
                                            <p:cond delay="500"/>
                                          </p:stCondLst>
                                        </p:cTn>
                                        <p:tgtEl>
                                          <p:spTgt spid="524"/>
                                        </p:tgtEl>
                                        <p:attrNameLst>
                                          <p:attrName>style.visibility</p:attrName>
                                        </p:attrNameLst>
                                      </p:cBhvr>
                                      <p:to>
                                        <p:strVal val="hidden"/>
                                      </p:to>
                                    </p:se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523"/>
                                        </p:tgtEl>
                                        <p:attrNameLst>
                                          <p:attrName>style.visibility</p:attrName>
                                        </p:attrNameLst>
                                      </p:cBhvr>
                                      <p:to>
                                        <p:strVal val="visible"/>
                                      </p:to>
                                    </p:set>
                                    <p:animEffect transition="in" filter="fade">
                                      <p:cBhvr>
                                        <p:cTn id="20" dur="200"/>
                                        <p:tgtEl>
                                          <p:spTgt spid="52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72"/>
          <p:cNvSpPr txBox="1">
            <a:spLocks noGrp="1"/>
          </p:cNvSpPr>
          <p:nvPr>
            <p:ph type="body" idx="1"/>
          </p:nvPr>
        </p:nvSpPr>
        <p:spPr>
          <a:xfrm>
            <a:off x="242647" y="336628"/>
            <a:ext cx="8679900" cy="543300"/>
          </a:xfrm>
          <a:prstGeom prst="rect">
            <a:avLst/>
          </a:prstGeom>
          <a:solidFill>
            <a:srgbClr val="5D2F17">
              <a:alpha val="83529"/>
            </a:srgbClr>
          </a:solid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262626"/>
              </a:buClr>
              <a:buSzPts val="4100"/>
              <a:buNone/>
            </a:pPr>
            <a:r>
              <a:rPr lang="en" sz="3900">
                <a:solidFill>
                  <a:srgbClr val="FFFFFF"/>
                </a:solidFill>
              </a:rPr>
              <a:t>Loyal Customers Group - Commuters </a:t>
            </a:r>
            <a:endParaRPr sz="3900">
              <a:solidFill>
                <a:srgbClr val="FFFFFF"/>
              </a:solidFill>
            </a:endParaRPr>
          </a:p>
        </p:txBody>
      </p:sp>
      <p:cxnSp>
        <p:nvCxnSpPr>
          <p:cNvPr id="532" name="Google Shape;532;p72"/>
          <p:cNvCxnSpPr/>
          <p:nvPr/>
        </p:nvCxnSpPr>
        <p:spPr>
          <a:xfrm rot="10800000" flipH="1">
            <a:off x="1300500" y="2012365"/>
            <a:ext cx="803400" cy="722700"/>
          </a:xfrm>
          <a:prstGeom prst="bentConnector3">
            <a:avLst>
              <a:gd name="adj1" fmla="val 50000"/>
            </a:avLst>
          </a:prstGeom>
          <a:noFill/>
          <a:ln w="22225" cap="flat" cmpd="sng">
            <a:solidFill>
              <a:srgbClr val="BA6030"/>
            </a:solidFill>
            <a:prstDash val="solid"/>
            <a:miter lim="800000"/>
            <a:headEnd type="oval" w="med" len="med"/>
            <a:tailEnd type="none" w="sm" len="sm"/>
          </a:ln>
        </p:spPr>
      </p:cxnSp>
      <p:grpSp>
        <p:nvGrpSpPr>
          <p:cNvPr id="533" name="Google Shape;533;p72"/>
          <p:cNvGrpSpPr/>
          <p:nvPr/>
        </p:nvGrpSpPr>
        <p:grpSpPr>
          <a:xfrm>
            <a:off x="2108038" y="1711795"/>
            <a:ext cx="541553" cy="597209"/>
            <a:chOff x="899591" y="1902000"/>
            <a:chExt cx="1250700" cy="1250700"/>
          </a:xfrm>
        </p:grpSpPr>
        <p:sp>
          <p:nvSpPr>
            <p:cNvPr id="534" name="Google Shape;534;p72"/>
            <p:cNvSpPr/>
            <p:nvPr/>
          </p:nvSpPr>
          <p:spPr>
            <a:xfrm>
              <a:off x="899591" y="1902000"/>
              <a:ext cx="1250700" cy="1250700"/>
            </a:xfrm>
            <a:prstGeom prst="ellipse">
              <a:avLst/>
            </a:prstGeom>
            <a:solidFill>
              <a:srgbClr val="BA6030"/>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Arial"/>
                <a:ea typeface="Arial"/>
                <a:cs typeface="Arial"/>
                <a:sym typeface="Arial"/>
              </a:endParaRPr>
            </a:p>
          </p:txBody>
        </p:sp>
        <p:sp>
          <p:nvSpPr>
            <p:cNvPr id="535" name="Google Shape;535;p72"/>
            <p:cNvSpPr/>
            <p:nvPr/>
          </p:nvSpPr>
          <p:spPr>
            <a:xfrm>
              <a:off x="1016229" y="2018638"/>
              <a:ext cx="1017300" cy="1017300"/>
            </a:xfrm>
            <a:prstGeom prst="ellipse">
              <a:avLst/>
            </a:prstGeom>
            <a:solidFill>
              <a:srgbClr val="FFFFFF"/>
            </a:solidFill>
            <a:ln w="952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100"/>
                <a:buFont typeface="Arial"/>
                <a:buNone/>
              </a:pPr>
              <a:endParaRPr sz="2100" b="0" i="0" u="none" strike="noStrike" cap="none">
                <a:solidFill>
                  <a:srgbClr val="595959"/>
                </a:solidFill>
                <a:latin typeface="Arial"/>
                <a:ea typeface="Arial"/>
                <a:cs typeface="Arial"/>
                <a:sym typeface="Arial"/>
              </a:endParaRPr>
            </a:p>
          </p:txBody>
        </p:sp>
      </p:grpSp>
      <p:grpSp>
        <p:nvGrpSpPr>
          <p:cNvPr id="536" name="Google Shape;536;p72"/>
          <p:cNvGrpSpPr/>
          <p:nvPr/>
        </p:nvGrpSpPr>
        <p:grpSpPr>
          <a:xfrm>
            <a:off x="2095416" y="3387028"/>
            <a:ext cx="566817" cy="624975"/>
            <a:chOff x="899591" y="1902000"/>
            <a:chExt cx="1250700" cy="1250700"/>
          </a:xfrm>
        </p:grpSpPr>
        <p:sp>
          <p:nvSpPr>
            <p:cNvPr id="537" name="Google Shape;537;p72"/>
            <p:cNvSpPr/>
            <p:nvPr/>
          </p:nvSpPr>
          <p:spPr>
            <a:xfrm>
              <a:off x="899591" y="1902000"/>
              <a:ext cx="1250700" cy="1250700"/>
            </a:xfrm>
            <a:prstGeom prst="ellipse">
              <a:avLst/>
            </a:prstGeom>
            <a:solidFill>
              <a:srgbClr val="8C221E"/>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Arial"/>
                <a:ea typeface="Arial"/>
                <a:cs typeface="Arial"/>
                <a:sym typeface="Arial"/>
              </a:endParaRPr>
            </a:p>
          </p:txBody>
        </p:sp>
        <p:sp>
          <p:nvSpPr>
            <p:cNvPr id="538" name="Google Shape;538;p72"/>
            <p:cNvSpPr/>
            <p:nvPr/>
          </p:nvSpPr>
          <p:spPr>
            <a:xfrm>
              <a:off x="1016229" y="2018638"/>
              <a:ext cx="1017300" cy="1017300"/>
            </a:xfrm>
            <a:prstGeom prst="ellipse">
              <a:avLst/>
            </a:prstGeom>
            <a:solidFill>
              <a:srgbClr val="FFFFFF"/>
            </a:solidFill>
            <a:ln w="952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100"/>
                <a:buFont typeface="Arial"/>
                <a:buNone/>
              </a:pPr>
              <a:endParaRPr sz="2100" b="0" i="0" u="none" strike="noStrike" cap="none">
                <a:solidFill>
                  <a:srgbClr val="595959"/>
                </a:solidFill>
                <a:latin typeface="Arial"/>
                <a:ea typeface="Arial"/>
                <a:cs typeface="Arial"/>
                <a:sym typeface="Arial"/>
              </a:endParaRPr>
            </a:p>
          </p:txBody>
        </p:sp>
      </p:grpSp>
      <p:cxnSp>
        <p:nvCxnSpPr>
          <p:cNvPr id="539" name="Google Shape;539;p72"/>
          <p:cNvCxnSpPr/>
          <p:nvPr/>
        </p:nvCxnSpPr>
        <p:spPr>
          <a:xfrm>
            <a:off x="1285872" y="3078887"/>
            <a:ext cx="837000" cy="681900"/>
          </a:xfrm>
          <a:prstGeom prst="bentConnector3">
            <a:avLst>
              <a:gd name="adj1" fmla="val 50000"/>
            </a:avLst>
          </a:prstGeom>
          <a:noFill/>
          <a:ln w="22225" cap="flat" cmpd="sng">
            <a:solidFill>
              <a:srgbClr val="8C221E"/>
            </a:solidFill>
            <a:prstDash val="solid"/>
            <a:miter lim="800000"/>
            <a:headEnd type="oval" w="med" len="med"/>
            <a:tailEnd type="none" w="sm" len="sm"/>
          </a:ln>
        </p:spPr>
      </p:cxnSp>
      <p:sp>
        <p:nvSpPr>
          <p:cNvPr id="540" name="Google Shape;540;p72"/>
          <p:cNvSpPr txBox="1"/>
          <p:nvPr/>
        </p:nvSpPr>
        <p:spPr>
          <a:xfrm>
            <a:off x="2162112" y="1898875"/>
            <a:ext cx="381000" cy="2232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1" i="0" u="none" strike="noStrike" cap="none">
                <a:solidFill>
                  <a:srgbClr val="3F3F3F"/>
                </a:solidFill>
                <a:latin typeface="Arial"/>
                <a:ea typeface="Arial"/>
                <a:cs typeface="Arial"/>
                <a:sym typeface="Arial"/>
              </a:rPr>
              <a:t>01</a:t>
            </a:r>
            <a:endParaRPr sz="1000" b="1" i="0" u="none" strike="noStrike" cap="none">
              <a:solidFill>
                <a:srgbClr val="3F3F3F"/>
              </a:solidFill>
              <a:latin typeface="Arial"/>
              <a:ea typeface="Arial"/>
              <a:cs typeface="Arial"/>
              <a:sym typeface="Arial"/>
            </a:endParaRPr>
          </a:p>
        </p:txBody>
      </p:sp>
      <p:sp>
        <p:nvSpPr>
          <p:cNvPr id="541" name="Google Shape;541;p72"/>
          <p:cNvSpPr txBox="1"/>
          <p:nvPr/>
        </p:nvSpPr>
        <p:spPr>
          <a:xfrm>
            <a:off x="2153399" y="3648800"/>
            <a:ext cx="398400" cy="2232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1" i="0" u="none" strike="noStrike" cap="none">
                <a:solidFill>
                  <a:srgbClr val="3F3F3F"/>
                </a:solidFill>
                <a:latin typeface="Arial"/>
                <a:ea typeface="Arial"/>
                <a:cs typeface="Arial"/>
                <a:sym typeface="Arial"/>
              </a:rPr>
              <a:t>02</a:t>
            </a:r>
            <a:endParaRPr sz="1000" b="1" i="0" u="none" strike="noStrike" cap="none">
              <a:solidFill>
                <a:srgbClr val="3F3F3F"/>
              </a:solidFill>
              <a:latin typeface="Arial"/>
              <a:ea typeface="Arial"/>
              <a:cs typeface="Arial"/>
              <a:sym typeface="Arial"/>
            </a:endParaRPr>
          </a:p>
        </p:txBody>
      </p:sp>
      <p:sp>
        <p:nvSpPr>
          <p:cNvPr id="542" name="Google Shape;542;p72"/>
          <p:cNvSpPr/>
          <p:nvPr/>
        </p:nvSpPr>
        <p:spPr>
          <a:xfrm>
            <a:off x="2411034" y="1618941"/>
            <a:ext cx="281100" cy="309900"/>
          </a:xfrm>
          <a:prstGeom prst="ellipse">
            <a:avLst/>
          </a:prstGeom>
          <a:solidFill>
            <a:srgbClr val="BA6030"/>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Arial"/>
              <a:ea typeface="Arial"/>
              <a:cs typeface="Arial"/>
              <a:sym typeface="Arial"/>
            </a:endParaRPr>
          </a:p>
        </p:txBody>
      </p:sp>
      <p:sp>
        <p:nvSpPr>
          <p:cNvPr id="543" name="Google Shape;543;p72"/>
          <p:cNvSpPr/>
          <p:nvPr/>
        </p:nvSpPr>
        <p:spPr>
          <a:xfrm>
            <a:off x="2411021" y="3338894"/>
            <a:ext cx="281100" cy="309900"/>
          </a:xfrm>
          <a:prstGeom prst="ellipse">
            <a:avLst/>
          </a:prstGeom>
          <a:solidFill>
            <a:srgbClr val="8C221E"/>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Arial"/>
              <a:ea typeface="Arial"/>
              <a:cs typeface="Arial"/>
              <a:sym typeface="Arial"/>
            </a:endParaRPr>
          </a:p>
        </p:txBody>
      </p:sp>
      <p:sp>
        <p:nvSpPr>
          <p:cNvPr id="544" name="Google Shape;544;p72"/>
          <p:cNvSpPr txBox="1"/>
          <p:nvPr/>
        </p:nvSpPr>
        <p:spPr>
          <a:xfrm>
            <a:off x="3143357" y="3556525"/>
            <a:ext cx="3275400" cy="408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Arial"/>
                <a:ea typeface="Arial"/>
                <a:cs typeface="Arial"/>
                <a:sym typeface="Arial"/>
              </a:rPr>
              <a:t>In NYC, </a:t>
            </a:r>
            <a:r>
              <a:rPr lang="en" sz="1100" b="1" i="0" u="none" strike="noStrike" cap="none">
                <a:solidFill>
                  <a:srgbClr val="C55A11"/>
                </a:solidFill>
                <a:latin typeface="Arial"/>
                <a:ea typeface="Arial"/>
                <a:cs typeface="Arial"/>
                <a:sym typeface="Arial"/>
              </a:rPr>
              <a:t>63.4% </a:t>
            </a:r>
            <a:r>
              <a:rPr lang="en" sz="1100" b="0" i="0" u="none" strike="noStrike" cap="none">
                <a:solidFill>
                  <a:schemeClr val="dk1"/>
                </a:solidFill>
                <a:latin typeface="Arial"/>
                <a:ea typeface="Arial"/>
                <a:cs typeface="Arial"/>
                <a:sym typeface="Arial"/>
              </a:rPr>
              <a:t>of the people who buy coffee in the morning are commuters.</a:t>
            </a:r>
            <a:endParaRPr sz="1100" b="0" i="0" u="none" strike="noStrike" cap="none">
              <a:solidFill>
                <a:srgbClr val="3F3F3F"/>
              </a:solidFill>
              <a:latin typeface="Arial"/>
              <a:ea typeface="Arial"/>
              <a:cs typeface="Arial"/>
              <a:sym typeface="Arial"/>
            </a:endParaRPr>
          </a:p>
        </p:txBody>
      </p:sp>
      <p:cxnSp>
        <p:nvCxnSpPr>
          <p:cNvPr id="545" name="Google Shape;545;p72"/>
          <p:cNvCxnSpPr/>
          <p:nvPr/>
        </p:nvCxnSpPr>
        <p:spPr>
          <a:xfrm rot="10800000">
            <a:off x="2648435" y="3760399"/>
            <a:ext cx="282300" cy="0"/>
          </a:xfrm>
          <a:prstGeom prst="straightConnector1">
            <a:avLst/>
          </a:prstGeom>
          <a:noFill/>
          <a:ln w="19050" cap="flat" cmpd="sng">
            <a:solidFill>
              <a:srgbClr val="8C221E"/>
            </a:solidFill>
            <a:prstDash val="solid"/>
            <a:miter lim="800000"/>
            <a:headEnd type="oval" w="med" len="med"/>
            <a:tailEnd type="none" w="sm" len="sm"/>
          </a:ln>
        </p:spPr>
      </p:cxnSp>
      <p:cxnSp>
        <p:nvCxnSpPr>
          <p:cNvPr id="546" name="Google Shape;546;p72"/>
          <p:cNvCxnSpPr/>
          <p:nvPr/>
        </p:nvCxnSpPr>
        <p:spPr>
          <a:xfrm rot="10800000">
            <a:off x="2601324" y="1987938"/>
            <a:ext cx="376500" cy="0"/>
          </a:xfrm>
          <a:prstGeom prst="straightConnector1">
            <a:avLst/>
          </a:prstGeom>
          <a:noFill/>
          <a:ln w="19050" cap="flat" cmpd="sng">
            <a:solidFill>
              <a:srgbClr val="BA6030"/>
            </a:solidFill>
            <a:prstDash val="solid"/>
            <a:miter lim="800000"/>
            <a:headEnd type="oval" w="med" len="med"/>
            <a:tailEnd type="none" w="sm" len="sm"/>
          </a:ln>
        </p:spPr>
      </p:cxnSp>
      <p:grpSp>
        <p:nvGrpSpPr>
          <p:cNvPr id="547" name="Google Shape;547;p72"/>
          <p:cNvGrpSpPr/>
          <p:nvPr/>
        </p:nvGrpSpPr>
        <p:grpSpPr>
          <a:xfrm>
            <a:off x="447636" y="1876179"/>
            <a:ext cx="971601" cy="1571278"/>
            <a:chOff x="3754787" y="-1068"/>
            <a:chExt cx="4675653" cy="6855488"/>
          </a:xfrm>
        </p:grpSpPr>
        <p:sp>
          <p:nvSpPr>
            <p:cNvPr id="548" name="Google Shape;548;p72"/>
            <p:cNvSpPr/>
            <p:nvPr/>
          </p:nvSpPr>
          <p:spPr>
            <a:xfrm>
              <a:off x="3770150" y="-1068"/>
              <a:ext cx="4660290" cy="2870624"/>
            </a:xfrm>
            <a:custGeom>
              <a:avLst/>
              <a:gdLst/>
              <a:ahLst/>
              <a:cxnLst/>
              <a:rect l="l" t="t" r="r" b="b"/>
              <a:pathLst>
                <a:path w="4660290" h="2870624" extrusionOk="0">
                  <a:moveTo>
                    <a:pt x="4666733" y="959613"/>
                  </a:moveTo>
                  <a:cubicBezTo>
                    <a:pt x="4663154" y="1006861"/>
                    <a:pt x="4634519" y="1021894"/>
                    <a:pt x="4591567" y="1021178"/>
                  </a:cubicBezTo>
                  <a:cubicBezTo>
                    <a:pt x="4577965" y="1021178"/>
                    <a:pt x="4565080" y="1023326"/>
                    <a:pt x="4551479" y="1023326"/>
                  </a:cubicBezTo>
                  <a:cubicBezTo>
                    <a:pt x="3752572" y="1023326"/>
                    <a:pt x="2953665" y="1023326"/>
                    <a:pt x="2154758" y="1023326"/>
                  </a:cubicBezTo>
                  <a:cubicBezTo>
                    <a:pt x="2143304" y="1023326"/>
                    <a:pt x="2131850" y="1023326"/>
                    <a:pt x="2118249" y="1023326"/>
                  </a:cubicBezTo>
                  <a:cubicBezTo>
                    <a:pt x="2118249" y="1112809"/>
                    <a:pt x="2118249" y="1200860"/>
                    <a:pt x="2118249" y="1291775"/>
                  </a:cubicBezTo>
                  <a:cubicBezTo>
                    <a:pt x="2746779" y="1291775"/>
                    <a:pt x="3375310" y="1291775"/>
                    <a:pt x="4009568" y="1291775"/>
                  </a:cubicBezTo>
                  <a:cubicBezTo>
                    <a:pt x="4005272" y="1349761"/>
                    <a:pt x="4003841" y="1404882"/>
                    <a:pt x="3995966" y="1459288"/>
                  </a:cubicBezTo>
                  <a:cubicBezTo>
                    <a:pt x="3961605" y="1706978"/>
                    <a:pt x="3862815" y="1928181"/>
                    <a:pt x="3708188" y="2124328"/>
                  </a:cubicBezTo>
                  <a:cubicBezTo>
                    <a:pt x="3493428" y="2396357"/>
                    <a:pt x="3216388" y="2583914"/>
                    <a:pt x="2897111" y="2710623"/>
                  </a:cubicBezTo>
                  <a:cubicBezTo>
                    <a:pt x="2695953" y="2790084"/>
                    <a:pt x="2487636" y="2842342"/>
                    <a:pt x="2272160" y="2860955"/>
                  </a:cubicBezTo>
                  <a:cubicBezTo>
                    <a:pt x="2160485" y="2870261"/>
                    <a:pt x="2047378" y="2878135"/>
                    <a:pt x="1935703" y="2875272"/>
                  </a:cubicBezTo>
                  <a:cubicBezTo>
                    <a:pt x="1545556" y="2863818"/>
                    <a:pt x="1175453" y="2772187"/>
                    <a:pt x="834700" y="2577471"/>
                  </a:cubicBezTo>
                  <a:cubicBezTo>
                    <a:pt x="564819" y="2422844"/>
                    <a:pt x="340037" y="2219538"/>
                    <a:pt x="182546" y="1947509"/>
                  </a:cubicBezTo>
                  <a:cubicBezTo>
                    <a:pt x="97358" y="1800041"/>
                    <a:pt x="39373" y="1641834"/>
                    <a:pt x="17181" y="1472174"/>
                  </a:cubicBezTo>
                  <a:cubicBezTo>
                    <a:pt x="9306" y="1414189"/>
                    <a:pt x="5727" y="1355488"/>
                    <a:pt x="0" y="1293207"/>
                  </a:cubicBezTo>
                  <a:cubicBezTo>
                    <a:pt x="632110" y="1293207"/>
                    <a:pt x="1261357" y="1293207"/>
                    <a:pt x="1891319" y="1293207"/>
                  </a:cubicBezTo>
                  <a:cubicBezTo>
                    <a:pt x="1892035" y="1283185"/>
                    <a:pt x="1892751" y="1276742"/>
                    <a:pt x="1892751" y="1269584"/>
                  </a:cubicBezTo>
                  <a:cubicBezTo>
                    <a:pt x="1892751" y="1100639"/>
                    <a:pt x="1892751" y="932411"/>
                    <a:pt x="1892751" y="763466"/>
                  </a:cubicBezTo>
                  <a:cubicBezTo>
                    <a:pt x="1892751" y="749149"/>
                    <a:pt x="1889171" y="739842"/>
                    <a:pt x="1876286" y="730536"/>
                  </a:cubicBezTo>
                  <a:cubicBezTo>
                    <a:pt x="1797540" y="672551"/>
                    <a:pt x="1768906" y="569466"/>
                    <a:pt x="1805415" y="477119"/>
                  </a:cubicBezTo>
                  <a:cubicBezTo>
                    <a:pt x="1840493" y="388352"/>
                    <a:pt x="1930692" y="334662"/>
                    <a:pt x="2027334" y="343252"/>
                  </a:cubicBezTo>
                  <a:cubicBezTo>
                    <a:pt x="2121112" y="351843"/>
                    <a:pt x="2202721" y="427009"/>
                    <a:pt x="2217038" y="522935"/>
                  </a:cubicBezTo>
                  <a:cubicBezTo>
                    <a:pt x="2228492" y="599533"/>
                    <a:pt x="2207732" y="668256"/>
                    <a:pt x="2146883" y="717651"/>
                  </a:cubicBezTo>
                  <a:cubicBezTo>
                    <a:pt x="2118249" y="740558"/>
                    <a:pt x="2112522" y="763466"/>
                    <a:pt x="2118249" y="796396"/>
                  </a:cubicBezTo>
                  <a:cubicBezTo>
                    <a:pt x="2823377" y="796396"/>
                    <a:pt x="3529221" y="796396"/>
                    <a:pt x="4237929" y="796396"/>
                  </a:cubicBezTo>
                  <a:cubicBezTo>
                    <a:pt x="4233634" y="760603"/>
                    <a:pt x="4229339" y="724809"/>
                    <a:pt x="4225760" y="689016"/>
                  </a:cubicBezTo>
                  <a:cubicBezTo>
                    <a:pt x="4215022" y="587363"/>
                    <a:pt x="4203567" y="485710"/>
                    <a:pt x="4194977" y="383341"/>
                  </a:cubicBezTo>
                  <a:cubicBezTo>
                    <a:pt x="4188534" y="306027"/>
                    <a:pt x="4186387" y="228714"/>
                    <a:pt x="4184955" y="150684"/>
                  </a:cubicBezTo>
                  <a:cubicBezTo>
                    <a:pt x="4184239" y="120618"/>
                    <a:pt x="4190682" y="90552"/>
                    <a:pt x="4194977" y="60485"/>
                  </a:cubicBezTo>
                  <a:cubicBezTo>
                    <a:pt x="4198556" y="33998"/>
                    <a:pt x="4214305" y="20397"/>
                    <a:pt x="4240077" y="15386"/>
                  </a:cubicBezTo>
                  <a:cubicBezTo>
                    <a:pt x="4327412" y="-1795"/>
                    <a:pt x="4415464" y="-2511"/>
                    <a:pt x="4503516" y="3216"/>
                  </a:cubicBezTo>
                  <a:cubicBezTo>
                    <a:pt x="4530718" y="4648"/>
                    <a:pt x="4558637" y="7511"/>
                    <a:pt x="4585840" y="11806"/>
                  </a:cubicBezTo>
                  <a:cubicBezTo>
                    <a:pt x="4638098" y="20397"/>
                    <a:pt x="4652416" y="31135"/>
                    <a:pt x="4653848" y="83393"/>
                  </a:cubicBezTo>
                  <a:cubicBezTo>
                    <a:pt x="4655995" y="179319"/>
                    <a:pt x="4657427" y="275961"/>
                    <a:pt x="4651700" y="371887"/>
                  </a:cubicBezTo>
                  <a:cubicBezTo>
                    <a:pt x="4644541" y="485710"/>
                    <a:pt x="4629508" y="598817"/>
                    <a:pt x="4617338" y="711924"/>
                  </a:cubicBezTo>
                  <a:cubicBezTo>
                    <a:pt x="4614475" y="740558"/>
                    <a:pt x="4610179" y="769909"/>
                    <a:pt x="4605884" y="802839"/>
                  </a:cubicBezTo>
                  <a:cubicBezTo>
                    <a:pt x="4653848" y="796396"/>
                    <a:pt x="4658143" y="830757"/>
                    <a:pt x="4665301" y="862256"/>
                  </a:cubicBezTo>
                  <a:cubicBezTo>
                    <a:pt x="4666733" y="895185"/>
                    <a:pt x="4666733" y="927399"/>
                    <a:pt x="4666733" y="959613"/>
                  </a:cubicBezTo>
                  <a:close/>
                </a:path>
              </a:pathLst>
            </a:custGeom>
            <a:solidFill>
              <a:srgbClr val="A0685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72"/>
            <p:cNvSpPr/>
            <p:nvPr/>
          </p:nvSpPr>
          <p:spPr>
            <a:xfrm>
              <a:off x="3755425" y="6439218"/>
              <a:ext cx="4037486" cy="415202"/>
            </a:xfrm>
            <a:custGeom>
              <a:avLst/>
              <a:gdLst/>
              <a:ahLst/>
              <a:cxnLst/>
              <a:rect l="l" t="t" r="r" b="b"/>
              <a:pathLst>
                <a:path w="4037486" h="415202" extrusionOk="0">
                  <a:moveTo>
                    <a:pt x="144297" y="416634"/>
                  </a:moveTo>
                  <a:cubicBezTo>
                    <a:pt x="94186" y="402317"/>
                    <a:pt x="49087" y="380125"/>
                    <a:pt x="24031" y="331446"/>
                  </a:cubicBezTo>
                  <a:cubicBezTo>
                    <a:pt x="14725" y="313549"/>
                    <a:pt x="5419" y="293505"/>
                    <a:pt x="3987" y="274177"/>
                  </a:cubicBezTo>
                  <a:cubicBezTo>
                    <a:pt x="408" y="234088"/>
                    <a:pt x="-1740" y="194000"/>
                    <a:pt x="1839" y="153911"/>
                  </a:cubicBezTo>
                  <a:cubicBezTo>
                    <a:pt x="10430" y="61564"/>
                    <a:pt x="79869" y="2864"/>
                    <a:pt x="179374" y="0"/>
                  </a:cubicBezTo>
                  <a:cubicBezTo>
                    <a:pt x="184385" y="0"/>
                    <a:pt x="190112" y="0"/>
                    <a:pt x="195123" y="0"/>
                  </a:cubicBezTo>
                  <a:cubicBezTo>
                    <a:pt x="1411380" y="0"/>
                    <a:pt x="2628353" y="0"/>
                    <a:pt x="3844610" y="0"/>
                  </a:cubicBezTo>
                  <a:cubicBezTo>
                    <a:pt x="3921924" y="0"/>
                    <a:pt x="3984920" y="23624"/>
                    <a:pt x="4020713" y="95926"/>
                  </a:cubicBezTo>
                  <a:cubicBezTo>
                    <a:pt x="4029304" y="113107"/>
                    <a:pt x="4035746" y="132435"/>
                    <a:pt x="4037178" y="151764"/>
                  </a:cubicBezTo>
                  <a:cubicBezTo>
                    <a:pt x="4040042" y="188989"/>
                    <a:pt x="4040042" y="226930"/>
                    <a:pt x="4037178" y="264155"/>
                  </a:cubicBezTo>
                  <a:cubicBezTo>
                    <a:pt x="4032883" y="327867"/>
                    <a:pt x="3984920" y="386568"/>
                    <a:pt x="3923355" y="405896"/>
                  </a:cubicBezTo>
                  <a:cubicBezTo>
                    <a:pt x="3913333" y="408760"/>
                    <a:pt x="3903311" y="413055"/>
                    <a:pt x="3893289" y="415918"/>
                  </a:cubicBezTo>
                  <a:cubicBezTo>
                    <a:pt x="2644102" y="416634"/>
                    <a:pt x="1394200" y="416634"/>
                    <a:pt x="144297" y="416634"/>
                  </a:cubicBezTo>
                  <a:close/>
                </a:path>
              </a:pathLst>
            </a:custGeom>
            <a:solidFill>
              <a:srgbClr val="A0685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72"/>
            <p:cNvSpPr/>
            <p:nvPr/>
          </p:nvSpPr>
          <p:spPr>
            <a:xfrm>
              <a:off x="4333539" y="3183459"/>
              <a:ext cx="2877782" cy="3164129"/>
            </a:xfrm>
            <a:custGeom>
              <a:avLst/>
              <a:gdLst/>
              <a:ahLst/>
              <a:cxnLst/>
              <a:rect l="l" t="t" r="r" b="b"/>
              <a:pathLst>
                <a:path w="2877782" h="3164129" extrusionOk="0">
                  <a:moveTo>
                    <a:pt x="2881362" y="1584212"/>
                  </a:moveTo>
                  <a:cubicBezTo>
                    <a:pt x="2881362" y="2083887"/>
                    <a:pt x="2881362" y="2584278"/>
                    <a:pt x="2881362" y="3083952"/>
                  </a:cubicBezTo>
                  <a:cubicBezTo>
                    <a:pt x="2881362" y="3136927"/>
                    <a:pt x="2860602" y="3160550"/>
                    <a:pt x="2807628" y="3164845"/>
                  </a:cubicBezTo>
                  <a:cubicBezTo>
                    <a:pt x="2796174" y="3165561"/>
                    <a:pt x="2784720" y="3166277"/>
                    <a:pt x="2772551" y="3166277"/>
                  </a:cubicBezTo>
                  <a:cubicBezTo>
                    <a:pt x="1885592" y="3166277"/>
                    <a:pt x="997918" y="3166277"/>
                    <a:pt x="110959" y="3166277"/>
                  </a:cubicBezTo>
                  <a:cubicBezTo>
                    <a:pt x="100221" y="3166277"/>
                    <a:pt x="89483" y="3166277"/>
                    <a:pt x="78745" y="3165561"/>
                  </a:cubicBezTo>
                  <a:cubicBezTo>
                    <a:pt x="21476" y="3161266"/>
                    <a:pt x="0" y="3137642"/>
                    <a:pt x="0" y="3080373"/>
                  </a:cubicBezTo>
                  <a:cubicBezTo>
                    <a:pt x="0" y="2082455"/>
                    <a:pt x="0" y="1084538"/>
                    <a:pt x="0" y="86620"/>
                  </a:cubicBezTo>
                  <a:cubicBezTo>
                    <a:pt x="0" y="29350"/>
                    <a:pt x="21476" y="5727"/>
                    <a:pt x="78745" y="716"/>
                  </a:cubicBezTo>
                  <a:cubicBezTo>
                    <a:pt x="87336" y="0"/>
                    <a:pt x="96642" y="0"/>
                    <a:pt x="105232" y="0"/>
                  </a:cubicBezTo>
                  <a:cubicBezTo>
                    <a:pt x="995054" y="0"/>
                    <a:pt x="1884876" y="0"/>
                    <a:pt x="2775414" y="0"/>
                  </a:cubicBezTo>
                  <a:cubicBezTo>
                    <a:pt x="2789731" y="0"/>
                    <a:pt x="2804049" y="716"/>
                    <a:pt x="2818366" y="2863"/>
                  </a:cubicBezTo>
                  <a:cubicBezTo>
                    <a:pt x="2862034" y="9306"/>
                    <a:pt x="2882078" y="32930"/>
                    <a:pt x="2882078" y="76598"/>
                  </a:cubicBezTo>
                  <a:cubicBezTo>
                    <a:pt x="2881362" y="579136"/>
                    <a:pt x="2881362" y="1081674"/>
                    <a:pt x="2881362" y="1584212"/>
                  </a:cubicBezTo>
                  <a:close/>
                  <a:moveTo>
                    <a:pt x="1440323" y="2741052"/>
                  </a:moveTo>
                  <a:cubicBezTo>
                    <a:pt x="1784655" y="2741052"/>
                    <a:pt x="2129702" y="2741052"/>
                    <a:pt x="2474034" y="2741052"/>
                  </a:cubicBezTo>
                  <a:cubicBezTo>
                    <a:pt x="2536315" y="2741052"/>
                    <a:pt x="2557791" y="2719576"/>
                    <a:pt x="2557791" y="2658012"/>
                  </a:cubicBezTo>
                  <a:cubicBezTo>
                    <a:pt x="2557791" y="2337304"/>
                    <a:pt x="2557791" y="2017311"/>
                    <a:pt x="2557791" y="1696603"/>
                  </a:cubicBezTo>
                  <a:cubicBezTo>
                    <a:pt x="2557791" y="1635039"/>
                    <a:pt x="2535599" y="1612131"/>
                    <a:pt x="2474034" y="1612131"/>
                  </a:cubicBezTo>
                  <a:cubicBezTo>
                    <a:pt x="1784655" y="1612131"/>
                    <a:pt x="1095991" y="1612131"/>
                    <a:pt x="406612" y="1612131"/>
                  </a:cubicBezTo>
                  <a:cubicBezTo>
                    <a:pt x="346479" y="1612131"/>
                    <a:pt x="325003" y="1634323"/>
                    <a:pt x="325003" y="1695172"/>
                  </a:cubicBezTo>
                  <a:cubicBezTo>
                    <a:pt x="325003" y="2016596"/>
                    <a:pt x="325003" y="2338020"/>
                    <a:pt x="325003" y="2659444"/>
                  </a:cubicBezTo>
                  <a:cubicBezTo>
                    <a:pt x="325003" y="2720292"/>
                    <a:pt x="345763" y="2741768"/>
                    <a:pt x="406612" y="2741768"/>
                  </a:cubicBezTo>
                  <a:cubicBezTo>
                    <a:pt x="751660" y="2741052"/>
                    <a:pt x="1095991" y="2741052"/>
                    <a:pt x="1440323" y="2741052"/>
                  </a:cubicBezTo>
                  <a:close/>
                </a:path>
              </a:pathLst>
            </a:custGeom>
            <a:solidFill>
              <a:srgbClr val="A0685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72"/>
            <p:cNvSpPr/>
            <p:nvPr/>
          </p:nvSpPr>
          <p:spPr>
            <a:xfrm>
              <a:off x="3754787" y="2664438"/>
              <a:ext cx="4037486" cy="415202"/>
            </a:xfrm>
            <a:custGeom>
              <a:avLst/>
              <a:gdLst/>
              <a:ahLst/>
              <a:cxnLst/>
              <a:rect l="l" t="t" r="r" b="b"/>
              <a:pathLst>
                <a:path w="4037486" h="415202" extrusionOk="0">
                  <a:moveTo>
                    <a:pt x="2020505" y="415220"/>
                  </a:moveTo>
                  <a:cubicBezTo>
                    <a:pt x="1409871" y="415220"/>
                    <a:pt x="799237" y="413788"/>
                    <a:pt x="188603" y="415935"/>
                  </a:cubicBezTo>
                  <a:cubicBezTo>
                    <a:pt x="82655" y="416651"/>
                    <a:pt x="-6113" y="344349"/>
                    <a:pt x="330" y="225515"/>
                  </a:cubicBezTo>
                  <a:cubicBezTo>
                    <a:pt x="2478" y="184711"/>
                    <a:pt x="1046" y="141759"/>
                    <a:pt x="15363" y="104534"/>
                  </a:cubicBezTo>
                  <a:cubicBezTo>
                    <a:pt x="40419" y="37958"/>
                    <a:pt x="94109" y="1449"/>
                    <a:pt x="166411" y="1449"/>
                  </a:cubicBezTo>
                  <a:cubicBezTo>
                    <a:pt x="404795" y="733"/>
                    <a:pt x="643178" y="733"/>
                    <a:pt x="881562" y="1449"/>
                  </a:cubicBezTo>
                  <a:cubicBezTo>
                    <a:pt x="891584" y="1449"/>
                    <a:pt x="902322" y="5028"/>
                    <a:pt x="911628" y="10039"/>
                  </a:cubicBezTo>
                  <a:cubicBezTo>
                    <a:pt x="1120661" y="120283"/>
                    <a:pt x="1343295" y="194733"/>
                    <a:pt x="1575236" y="235537"/>
                  </a:cubicBezTo>
                  <a:cubicBezTo>
                    <a:pt x="1760645" y="268467"/>
                    <a:pt x="1948203" y="280637"/>
                    <a:pt x="2137191" y="271331"/>
                  </a:cubicBezTo>
                  <a:cubicBezTo>
                    <a:pt x="2372711" y="259877"/>
                    <a:pt x="2602504" y="219788"/>
                    <a:pt x="2823707" y="140327"/>
                  </a:cubicBezTo>
                  <a:cubicBezTo>
                    <a:pt x="2923212" y="104534"/>
                    <a:pt x="3017707" y="57287"/>
                    <a:pt x="3115065" y="16482"/>
                  </a:cubicBezTo>
                  <a:cubicBezTo>
                    <a:pt x="3131530" y="9323"/>
                    <a:pt x="3150142" y="1449"/>
                    <a:pt x="3167323" y="1449"/>
                  </a:cubicBezTo>
                  <a:cubicBezTo>
                    <a:pt x="3396400" y="733"/>
                    <a:pt x="3626193" y="2881"/>
                    <a:pt x="3855271" y="17"/>
                  </a:cubicBezTo>
                  <a:cubicBezTo>
                    <a:pt x="3966946" y="-1415"/>
                    <a:pt x="4046407" y="86637"/>
                    <a:pt x="4037816" y="183995"/>
                  </a:cubicBezTo>
                  <a:cubicBezTo>
                    <a:pt x="4034237" y="226231"/>
                    <a:pt x="4036385" y="270615"/>
                    <a:pt x="4023499" y="309987"/>
                  </a:cubicBezTo>
                  <a:cubicBezTo>
                    <a:pt x="4002739" y="375847"/>
                    <a:pt x="3936879" y="413788"/>
                    <a:pt x="3861714" y="413788"/>
                  </a:cubicBezTo>
                  <a:cubicBezTo>
                    <a:pt x="3417160" y="413788"/>
                    <a:pt x="2972607" y="413788"/>
                    <a:pt x="2528054" y="413788"/>
                  </a:cubicBezTo>
                  <a:cubicBezTo>
                    <a:pt x="2359826" y="415220"/>
                    <a:pt x="2190165" y="415220"/>
                    <a:pt x="2020505" y="415220"/>
                  </a:cubicBezTo>
                  <a:close/>
                </a:path>
              </a:pathLst>
            </a:custGeom>
            <a:solidFill>
              <a:srgbClr val="A0685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72"/>
            <p:cNvSpPr/>
            <p:nvPr/>
          </p:nvSpPr>
          <p:spPr>
            <a:xfrm>
              <a:off x="4788828" y="4925161"/>
              <a:ext cx="1968632" cy="866198"/>
            </a:xfrm>
            <a:custGeom>
              <a:avLst/>
              <a:gdLst/>
              <a:ahLst/>
              <a:cxnLst/>
              <a:rect l="l" t="t" r="r" b="b"/>
              <a:pathLst>
                <a:path w="1968632" h="866198" extrusionOk="0">
                  <a:moveTo>
                    <a:pt x="1972928" y="0"/>
                  </a:moveTo>
                  <a:cubicBezTo>
                    <a:pt x="1972928" y="290642"/>
                    <a:pt x="1972928" y="579136"/>
                    <a:pt x="1972928" y="869062"/>
                  </a:cubicBezTo>
                  <a:cubicBezTo>
                    <a:pt x="1315047" y="869062"/>
                    <a:pt x="658597" y="869062"/>
                    <a:pt x="0" y="869062"/>
                  </a:cubicBezTo>
                  <a:cubicBezTo>
                    <a:pt x="0" y="579852"/>
                    <a:pt x="0" y="290642"/>
                    <a:pt x="0" y="0"/>
                  </a:cubicBezTo>
                  <a:cubicBezTo>
                    <a:pt x="657165" y="0"/>
                    <a:pt x="1313615" y="0"/>
                    <a:pt x="1972928" y="0"/>
                  </a:cubicBezTo>
                  <a:close/>
                  <a:moveTo>
                    <a:pt x="982169" y="637121"/>
                  </a:moveTo>
                  <a:cubicBezTo>
                    <a:pt x="1091696" y="639985"/>
                    <a:pt x="1184043" y="551933"/>
                    <a:pt x="1188338" y="440258"/>
                  </a:cubicBezTo>
                  <a:cubicBezTo>
                    <a:pt x="1192633" y="331446"/>
                    <a:pt x="1102434" y="236236"/>
                    <a:pt x="992907" y="232657"/>
                  </a:cubicBezTo>
                  <a:cubicBezTo>
                    <a:pt x="880516" y="229077"/>
                    <a:pt x="786737" y="318561"/>
                    <a:pt x="784590" y="432383"/>
                  </a:cubicBezTo>
                  <a:cubicBezTo>
                    <a:pt x="781010" y="541911"/>
                    <a:pt x="870494" y="634257"/>
                    <a:pt x="982169" y="637121"/>
                  </a:cubicBezTo>
                  <a:close/>
                </a:path>
              </a:pathLst>
            </a:custGeom>
            <a:solidFill>
              <a:srgbClr val="A0685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553" name="Google Shape;553;p72"/>
          <p:cNvPicPr preferRelativeResize="0"/>
          <p:nvPr/>
        </p:nvPicPr>
        <p:blipFill rotWithShape="1">
          <a:blip r:embed="rId6">
            <a:alphaModFix/>
          </a:blip>
          <a:srcRect/>
          <a:stretch/>
        </p:blipFill>
        <p:spPr>
          <a:xfrm>
            <a:off x="4046254" y="2335514"/>
            <a:ext cx="1051500" cy="1051500"/>
          </a:xfrm>
          <a:prstGeom prst="rect">
            <a:avLst/>
          </a:prstGeom>
          <a:noFill/>
          <a:ln>
            <a:noFill/>
          </a:ln>
        </p:spPr>
      </p:pic>
      <p:sp>
        <p:nvSpPr>
          <p:cNvPr id="554" name="Google Shape;554;p72"/>
          <p:cNvSpPr txBox="1"/>
          <p:nvPr/>
        </p:nvSpPr>
        <p:spPr>
          <a:xfrm>
            <a:off x="3087699" y="1710314"/>
            <a:ext cx="3279000" cy="60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 sz="1100" b="1" i="0" u="none" strike="noStrike" cap="none">
                <a:solidFill>
                  <a:srgbClr val="C55A11"/>
                </a:solidFill>
                <a:latin typeface="Arial"/>
                <a:ea typeface="Arial"/>
                <a:cs typeface="Arial"/>
                <a:sym typeface="Arial"/>
              </a:rPr>
              <a:t>73%</a:t>
            </a:r>
            <a:r>
              <a:rPr lang="en" sz="1100" b="0" i="0" u="none" strike="noStrike" cap="none">
                <a:solidFill>
                  <a:schemeClr val="lt1"/>
                </a:solidFill>
                <a:latin typeface="Arial"/>
                <a:ea typeface="Arial"/>
                <a:cs typeface="Arial"/>
                <a:sym typeface="Arial"/>
              </a:rPr>
              <a:t> </a:t>
            </a:r>
            <a:r>
              <a:rPr lang="en" sz="1100" b="0" i="0" u="none" strike="noStrike" cap="none">
                <a:solidFill>
                  <a:schemeClr val="dk1"/>
                </a:solidFill>
                <a:latin typeface="Arial"/>
                <a:ea typeface="Arial"/>
                <a:cs typeface="Arial"/>
                <a:sym typeface="Arial"/>
              </a:rPr>
              <a:t>of the loyal customers purchase coffee in the weekday mornings, which is common time when people commute to work. </a:t>
            </a:r>
            <a:endParaRPr sz="1100" b="0" i="0" u="none" strike="noStrike" cap="none">
              <a:solidFill>
                <a:srgbClr val="000000"/>
              </a:solidFill>
              <a:latin typeface="Arial"/>
              <a:ea typeface="Arial"/>
              <a:cs typeface="Arial"/>
              <a:sym typeface="Arial"/>
            </a:endParaRPr>
          </a:p>
        </p:txBody>
      </p:sp>
      <p:pic>
        <p:nvPicPr>
          <p:cNvPr id="556" name="Google Shape;556;p72"/>
          <p:cNvPicPr preferRelativeResize="0"/>
          <p:nvPr/>
        </p:nvPicPr>
        <p:blipFill>
          <a:blip r:embed="rId7">
            <a:alphaModFix/>
          </a:blip>
          <a:stretch>
            <a:fillRect/>
          </a:stretch>
        </p:blipFill>
        <p:spPr>
          <a:xfrm>
            <a:off x="2449502" y="1661336"/>
            <a:ext cx="204132" cy="225134"/>
          </a:xfrm>
          <a:prstGeom prst="rect">
            <a:avLst/>
          </a:prstGeom>
          <a:noFill/>
          <a:ln>
            <a:noFill/>
          </a:ln>
        </p:spPr>
      </p:pic>
      <p:sp>
        <p:nvSpPr>
          <p:cNvPr id="557" name="Google Shape;557;p7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558" name="Google Shape;558;p72"/>
          <p:cNvPicPr preferRelativeResize="0"/>
          <p:nvPr/>
        </p:nvPicPr>
        <p:blipFill>
          <a:blip r:embed="rId8">
            <a:alphaModFix/>
          </a:blip>
          <a:stretch>
            <a:fillRect/>
          </a:stretch>
        </p:blipFill>
        <p:spPr>
          <a:xfrm>
            <a:off x="2475665" y="3411925"/>
            <a:ext cx="151824" cy="163856"/>
          </a:xfrm>
          <a:prstGeom prst="rect">
            <a:avLst/>
          </a:prstGeom>
          <a:noFill/>
          <a:ln>
            <a:noFill/>
          </a:ln>
        </p:spPr>
      </p:pic>
      <p:pic>
        <p:nvPicPr>
          <p:cNvPr id="4" name="音频 3">
            <a:hlinkClick r:id="" action="ppaction://media"/>
            <a:extLst>
              <a:ext uri="{FF2B5EF4-FFF2-40B4-BE49-F238E27FC236}">
                <a16:creationId xmlns:a16="http://schemas.microsoft.com/office/drawing/2014/main" id="{293C2139-DE8D-43F9-B70D-3A6251556BD4}"/>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686800" y="4686300"/>
            <a:ext cx="304800" cy="304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2917"/>
    </mc:Choice>
    <mc:Fallback xmlns="">
      <p:transition spd="slow" advTm="22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33"/>
                                        </p:tgtEl>
                                        <p:attrNameLst>
                                          <p:attrName>style.visibility</p:attrName>
                                        </p:attrNameLst>
                                      </p:cBhvr>
                                      <p:to>
                                        <p:strVal val="visible"/>
                                      </p:to>
                                    </p:set>
                                    <p:animEffect transition="in" filter="fade">
                                      <p:cBhvr>
                                        <p:cTn id="11" dur="500"/>
                                        <p:tgtEl>
                                          <p:spTgt spid="533"/>
                                        </p:tgtEl>
                                      </p:cBhvr>
                                    </p:animEffect>
                                  </p:childTnLst>
                                </p:cTn>
                              </p:par>
                              <p:par>
                                <p:cTn id="12" presetID="10" presetClass="entr" presetSubtype="0" fill="hold" nodeType="withEffect">
                                  <p:stCondLst>
                                    <p:cond delay="0"/>
                                  </p:stCondLst>
                                  <p:childTnLst>
                                    <p:set>
                                      <p:cBhvr>
                                        <p:cTn id="13" dur="1" fill="hold">
                                          <p:stCondLst>
                                            <p:cond delay="0"/>
                                          </p:stCondLst>
                                        </p:cTn>
                                        <p:tgtEl>
                                          <p:spTgt spid="532"/>
                                        </p:tgtEl>
                                        <p:attrNameLst>
                                          <p:attrName>style.visibility</p:attrName>
                                        </p:attrNameLst>
                                      </p:cBhvr>
                                      <p:to>
                                        <p:strVal val="visible"/>
                                      </p:to>
                                    </p:set>
                                    <p:animEffect transition="in" filter="fade">
                                      <p:cBhvr>
                                        <p:cTn id="14" dur="500"/>
                                        <p:tgtEl>
                                          <p:spTgt spid="532"/>
                                        </p:tgtEl>
                                      </p:cBhvr>
                                    </p:animEffect>
                                  </p:childTnLst>
                                </p:cTn>
                              </p:par>
                              <p:par>
                                <p:cTn id="15" presetID="10" presetClass="entr" presetSubtype="0" fill="hold" nodeType="withEffect">
                                  <p:stCondLst>
                                    <p:cond delay="0"/>
                                  </p:stCondLst>
                                  <p:childTnLst>
                                    <p:set>
                                      <p:cBhvr>
                                        <p:cTn id="16" dur="1" fill="hold">
                                          <p:stCondLst>
                                            <p:cond delay="0"/>
                                          </p:stCondLst>
                                        </p:cTn>
                                        <p:tgtEl>
                                          <p:spTgt spid="546"/>
                                        </p:tgtEl>
                                        <p:attrNameLst>
                                          <p:attrName>style.visibility</p:attrName>
                                        </p:attrNameLst>
                                      </p:cBhvr>
                                      <p:to>
                                        <p:strVal val="visible"/>
                                      </p:to>
                                    </p:set>
                                    <p:animEffect transition="in" filter="fade">
                                      <p:cBhvr>
                                        <p:cTn id="17" dur="500"/>
                                        <p:tgtEl>
                                          <p:spTgt spid="546"/>
                                        </p:tgtEl>
                                      </p:cBhvr>
                                    </p:animEffect>
                                  </p:childTnLst>
                                </p:cTn>
                              </p:par>
                              <p:par>
                                <p:cTn id="18" presetID="10" presetClass="entr" presetSubtype="0" fill="hold" nodeType="withEffect">
                                  <p:stCondLst>
                                    <p:cond delay="0"/>
                                  </p:stCondLst>
                                  <p:childTnLst>
                                    <p:set>
                                      <p:cBhvr>
                                        <p:cTn id="19" dur="1" fill="hold">
                                          <p:stCondLst>
                                            <p:cond delay="0"/>
                                          </p:stCondLst>
                                        </p:cTn>
                                        <p:tgtEl>
                                          <p:spTgt spid="540"/>
                                        </p:tgtEl>
                                        <p:attrNameLst>
                                          <p:attrName>style.visibility</p:attrName>
                                        </p:attrNameLst>
                                      </p:cBhvr>
                                      <p:to>
                                        <p:strVal val="visible"/>
                                      </p:to>
                                    </p:set>
                                    <p:animEffect transition="in" filter="fade">
                                      <p:cBhvr>
                                        <p:cTn id="20" dur="500"/>
                                        <p:tgtEl>
                                          <p:spTgt spid="540"/>
                                        </p:tgtEl>
                                      </p:cBhvr>
                                    </p:animEffect>
                                  </p:childTnLst>
                                </p:cTn>
                              </p:par>
                              <p:par>
                                <p:cTn id="21" presetID="10" presetClass="entr" presetSubtype="0" fill="hold" nodeType="withEffect">
                                  <p:stCondLst>
                                    <p:cond delay="0"/>
                                  </p:stCondLst>
                                  <p:childTnLst>
                                    <p:set>
                                      <p:cBhvr>
                                        <p:cTn id="22" dur="1" fill="hold">
                                          <p:stCondLst>
                                            <p:cond delay="0"/>
                                          </p:stCondLst>
                                        </p:cTn>
                                        <p:tgtEl>
                                          <p:spTgt spid="542"/>
                                        </p:tgtEl>
                                        <p:attrNameLst>
                                          <p:attrName>style.visibility</p:attrName>
                                        </p:attrNameLst>
                                      </p:cBhvr>
                                      <p:to>
                                        <p:strVal val="visible"/>
                                      </p:to>
                                    </p:set>
                                    <p:animEffect transition="in" filter="fade">
                                      <p:cBhvr>
                                        <p:cTn id="23" dur="500"/>
                                        <p:tgtEl>
                                          <p:spTgt spid="542"/>
                                        </p:tgtEl>
                                      </p:cBhvr>
                                    </p:animEffect>
                                  </p:childTnLst>
                                </p:cTn>
                              </p:par>
                              <p:par>
                                <p:cTn id="24" presetID="10" presetClass="entr" presetSubtype="0" fill="hold" nodeType="withEffect">
                                  <p:stCondLst>
                                    <p:cond delay="0"/>
                                  </p:stCondLst>
                                  <p:childTnLst>
                                    <p:set>
                                      <p:cBhvr>
                                        <p:cTn id="25" dur="1" fill="hold">
                                          <p:stCondLst>
                                            <p:cond delay="0"/>
                                          </p:stCondLst>
                                        </p:cTn>
                                        <p:tgtEl>
                                          <p:spTgt spid="554"/>
                                        </p:tgtEl>
                                        <p:attrNameLst>
                                          <p:attrName>style.visibility</p:attrName>
                                        </p:attrNameLst>
                                      </p:cBhvr>
                                      <p:to>
                                        <p:strVal val="visible"/>
                                      </p:to>
                                    </p:set>
                                    <p:animEffect transition="in" filter="fade">
                                      <p:cBhvr>
                                        <p:cTn id="26" dur="500"/>
                                        <p:tgtEl>
                                          <p:spTgt spid="55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43"/>
                                        </p:tgtEl>
                                        <p:attrNameLst>
                                          <p:attrName>style.visibility</p:attrName>
                                        </p:attrNameLst>
                                      </p:cBhvr>
                                      <p:to>
                                        <p:strVal val="visible"/>
                                      </p:to>
                                    </p:set>
                                    <p:animEffect transition="in" filter="fade">
                                      <p:cBhvr>
                                        <p:cTn id="31" dur="500"/>
                                        <p:tgtEl>
                                          <p:spTgt spid="543"/>
                                        </p:tgtEl>
                                      </p:cBhvr>
                                    </p:animEffect>
                                  </p:childTnLst>
                                </p:cTn>
                              </p:par>
                              <p:par>
                                <p:cTn id="32" presetID="10" presetClass="entr" presetSubtype="0" fill="hold" nodeType="withEffect">
                                  <p:stCondLst>
                                    <p:cond delay="0"/>
                                  </p:stCondLst>
                                  <p:childTnLst>
                                    <p:set>
                                      <p:cBhvr>
                                        <p:cTn id="33" dur="1" fill="hold">
                                          <p:stCondLst>
                                            <p:cond delay="0"/>
                                          </p:stCondLst>
                                        </p:cTn>
                                        <p:tgtEl>
                                          <p:spTgt spid="539"/>
                                        </p:tgtEl>
                                        <p:attrNameLst>
                                          <p:attrName>style.visibility</p:attrName>
                                        </p:attrNameLst>
                                      </p:cBhvr>
                                      <p:to>
                                        <p:strVal val="visible"/>
                                      </p:to>
                                    </p:set>
                                    <p:animEffect transition="in" filter="fade">
                                      <p:cBhvr>
                                        <p:cTn id="34" dur="300"/>
                                        <p:tgtEl>
                                          <p:spTgt spid="539"/>
                                        </p:tgtEl>
                                      </p:cBhvr>
                                    </p:animEffect>
                                  </p:childTnLst>
                                </p:cTn>
                              </p:par>
                              <p:par>
                                <p:cTn id="35" presetID="10" presetClass="entr" presetSubtype="0" fill="hold" nodeType="withEffect">
                                  <p:stCondLst>
                                    <p:cond delay="0"/>
                                  </p:stCondLst>
                                  <p:childTnLst>
                                    <p:set>
                                      <p:cBhvr>
                                        <p:cTn id="36" dur="1" fill="hold">
                                          <p:stCondLst>
                                            <p:cond delay="0"/>
                                          </p:stCondLst>
                                        </p:cTn>
                                        <p:tgtEl>
                                          <p:spTgt spid="545"/>
                                        </p:tgtEl>
                                        <p:attrNameLst>
                                          <p:attrName>style.visibility</p:attrName>
                                        </p:attrNameLst>
                                      </p:cBhvr>
                                      <p:to>
                                        <p:strVal val="visible"/>
                                      </p:to>
                                    </p:set>
                                    <p:animEffect transition="in" filter="fade">
                                      <p:cBhvr>
                                        <p:cTn id="37" dur="500"/>
                                        <p:tgtEl>
                                          <p:spTgt spid="545"/>
                                        </p:tgtEl>
                                      </p:cBhvr>
                                    </p:animEffect>
                                  </p:childTnLst>
                                </p:cTn>
                              </p:par>
                              <p:par>
                                <p:cTn id="38" presetID="10" presetClass="entr" presetSubtype="0" fill="hold" nodeType="withEffect">
                                  <p:stCondLst>
                                    <p:cond delay="0"/>
                                  </p:stCondLst>
                                  <p:childTnLst>
                                    <p:set>
                                      <p:cBhvr>
                                        <p:cTn id="39" dur="1" fill="hold">
                                          <p:stCondLst>
                                            <p:cond delay="0"/>
                                          </p:stCondLst>
                                        </p:cTn>
                                        <p:tgtEl>
                                          <p:spTgt spid="541"/>
                                        </p:tgtEl>
                                        <p:attrNameLst>
                                          <p:attrName>style.visibility</p:attrName>
                                        </p:attrNameLst>
                                      </p:cBhvr>
                                      <p:to>
                                        <p:strVal val="visible"/>
                                      </p:to>
                                    </p:set>
                                    <p:animEffect transition="in" filter="fade">
                                      <p:cBhvr>
                                        <p:cTn id="40" dur="500"/>
                                        <p:tgtEl>
                                          <p:spTgt spid="541"/>
                                        </p:tgtEl>
                                      </p:cBhvr>
                                    </p:animEffect>
                                  </p:childTnLst>
                                </p:cTn>
                              </p:par>
                              <p:par>
                                <p:cTn id="41" presetID="10" presetClass="entr" presetSubtype="0" fill="hold" nodeType="withEffect">
                                  <p:stCondLst>
                                    <p:cond delay="0"/>
                                  </p:stCondLst>
                                  <p:childTnLst>
                                    <p:set>
                                      <p:cBhvr>
                                        <p:cTn id="42" dur="1" fill="hold">
                                          <p:stCondLst>
                                            <p:cond delay="0"/>
                                          </p:stCondLst>
                                        </p:cTn>
                                        <p:tgtEl>
                                          <p:spTgt spid="536"/>
                                        </p:tgtEl>
                                        <p:attrNameLst>
                                          <p:attrName>style.visibility</p:attrName>
                                        </p:attrNameLst>
                                      </p:cBhvr>
                                      <p:to>
                                        <p:strVal val="visible"/>
                                      </p:to>
                                    </p:set>
                                    <p:animEffect transition="in" filter="fade">
                                      <p:cBhvr>
                                        <p:cTn id="43" dur="500"/>
                                        <p:tgtEl>
                                          <p:spTgt spid="536"/>
                                        </p:tgtEl>
                                      </p:cBhvr>
                                    </p:animEffect>
                                  </p:childTnLst>
                                </p:cTn>
                              </p:par>
                              <p:par>
                                <p:cTn id="44" presetID="10" presetClass="entr" presetSubtype="0" fill="hold" nodeType="withEffect">
                                  <p:stCondLst>
                                    <p:cond delay="0"/>
                                  </p:stCondLst>
                                  <p:childTnLst>
                                    <p:set>
                                      <p:cBhvr>
                                        <p:cTn id="45" dur="1" fill="hold">
                                          <p:stCondLst>
                                            <p:cond delay="0"/>
                                          </p:stCondLst>
                                        </p:cTn>
                                        <p:tgtEl>
                                          <p:spTgt spid="558"/>
                                        </p:tgtEl>
                                        <p:attrNameLst>
                                          <p:attrName>style.visibility</p:attrName>
                                        </p:attrNameLst>
                                      </p:cBhvr>
                                      <p:to>
                                        <p:strVal val="visible"/>
                                      </p:to>
                                    </p:set>
                                    <p:animEffect transition="in" filter="fade">
                                      <p:cBhvr>
                                        <p:cTn id="46" dur="1000"/>
                                        <p:tgtEl>
                                          <p:spTgt spid="558"/>
                                        </p:tgtEl>
                                      </p:cBhvr>
                                    </p:animEffect>
                                  </p:childTnLst>
                                </p:cTn>
                              </p:par>
                              <p:par>
                                <p:cTn id="47" presetID="10" presetClass="entr" presetSubtype="0" fill="hold" nodeType="withEffect">
                                  <p:stCondLst>
                                    <p:cond delay="0"/>
                                  </p:stCondLst>
                                  <p:childTnLst>
                                    <p:set>
                                      <p:cBhvr>
                                        <p:cTn id="48" dur="1" fill="hold">
                                          <p:stCondLst>
                                            <p:cond delay="0"/>
                                          </p:stCondLst>
                                        </p:cTn>
                                        <p:tgtEl>
                                          <p:spTgt spid="544"/>
                                        </p:tgtEl>
                                        <p:attrNameLst>
                                          <p:attrName>style.visibility</p:attrName>
                                        </p:attrNameLst>
                                      </p:cBhvr>
                                      <p:to>
                                        <p:strVal val="visible"/>
                                      </p:to>
                                    </p:set>
                                    <p:animEffect transition="in" filter="fade">
                                      <p:cBhvr>
                                        <p:cTn id="49" dur="500"/>
                                        <p:tgtEl>
                                          <p:spTgt spid="544"/>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53"/>
                                        </p:tgtEl>
                                        <p:attrNameLst>
                                          <p:attrName>style.visibility</p:attrName>
                                        </p:attrNameLst>
                                      </p:cBhvr>
                                      <p:to>
                                        <p:strVal val="visible"/>
                                      </p:to>
                                    </p:set>
                                    <p:animEffect transition="in" filter="fade">
                                      <p:cBhvr>
                                        <p:cTn id="54" dur="500"/>
                                        <p:tgtEl>
                                          <p:spTgt spid="55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5"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5|15.7|7.9|11.6"/>
</p:tagLst>
</file>

<file path=ppt/tags/tag2.xml><?xml version="1.0" encoding="utf-8"?>
<p:tagLst xmlns:a="http://schemas.openxmlformats.org/drawingml/2006/main" xmlns:r="http://schemas.openxmlformats.org/officeDocument/2006/relationships" xmlns:p="http://schemas.openxmlformats.org/presentationml/2006/main">
  <p:tag name="TIMING" val="|10.7|3.8"/>
</p:tagLst>
</file>

<file path=ppt/tags/tag3.xml><?xml version="1.0" encoding="utf-8"?>
<p:tagLst xmlns:a="http://schemas.openxmlformats.org/drawingml/2006/main" xmlns:r="http://schemas.openxmlformats.org/officeDocument/2006/relationships" xmlns:p="http://schemas.openxmlformats.org/presentationml/2006/main">
  <p:tag name="TIMING" val="|0.5|10|6.1"/>
</p:tagLst>
</file>

<file path=ppt/tags/tag4.xml><?xml version="1.0" encoding="utf-8"?>
<p:tagLst xmlns:a="http://schemas.openxmlformats.org/drawingml/2006/main" xmlns:r="http://schemas.openxmlformats.org/officeDocument/2006/relationships" xmlns:p="http://schemas.openxmlformats.org/presentationml/2006/main">
  <p:tag name="TIMING" val="|5.6|10.1|19.2|14.9"/>
</p:tagLst>
</file>

<file path=ppt/tags/tag5.xml><?xml version="1.0" encoding="utf-8"?>
<p:tagLst xmlns:a="http://schemas.openxmlformats.org/drawingml/2006/main" xmlns:r="http://schemas.openxmlformats.org/officeDocument/2006/relationships" xmlns:p="http://schemas.openxmlformats.org/presentationml/2006/main">
  <p:tag name="TIMING" val="|3.5|2.7|26.4"/>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ver and End Slide Master">
  <a:themeElements>
    <a:clrScheme name="coffee">
      <a:dk1>
        <a:srgbClr val="000000"/>
      </a:dk1>
      <a:lt1>
        <a:srgbClr val="FFFFFF"/>
      </a:lt1>
      <a:dk2>
        <a:srgbClr val="44546A"/>
      </a:dk2>
      <a:lt2>
        <a:srgbClr val="E7E6E6"/>
      </a:lt2>
      <a:accent1>
        <a:srgbClr val="A06850"/>
      </a:accent1>
      <a:accent2>
        <a:srgbClr val="BA6030"/>
      </a:accent2>
      <a:accent3>
        <a:srgbClr val="843C1A"/>
      </a:accent3>
      <a:accent4>
        <a:srgbClr val="8C221E"/>
      </a:accent4>
      <a:accent5>
        <a:srgbClr val="3F3F3F"/>
      </a:accent5>
      <a:accent6>
        <a:srgbClr val="0C0C0C"/>
      </a:accent6>
      <a:hlink>
        <a:srgbClr val="421E0C"/>
      </a:hlink>
      <a:folHlink>
        <a:srgbClr val="421E0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ontents Slide Master">
  <a:themeElements>
    <a:clrScheme name="coffee">
      <a:dk1>
        <a:srgbClr val="000000"/>
      </a:dk1>
      <a:lt1>
        <a:srgbClr val="FFFFFF"/>
      </a:lt1>
      <a:dk2>
        <a:srgbClr val="44546A"/>
      </a:dk2>
      <a:lt2>
        <a:srgbClr val="E7E6E6"/>
      </a:lt2>
      <a:accent1>
        <a:srgbClr val="A06850"/>
      </a:accent1>
      <a:accent2>
        <a:srgbClr val="BA6030"/>
      </a:accent2>
      <a:accent3>
        <a:srgbClr val="843C1A"/>
      </a:accent3>
      <a:accent4>
        <a:srgbClr val="8C221E"/>
      </a:accent4>
      <a:accent5>
        <a:srgbClr val="3F3F3F"/>
      </a:accent5>
      <a:accent6>
        <a:srgbClr val="0C0C0C"/>
      </a:accent6>
      <a:hlink>
        <a:srgbClr val="421E0C"/>
      </a:hlink>
      <a:folHlink>
        <a:srgbClr val="421E0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ontents Slide Master">
  <a:themeElements>
    <a:clrScheme name="coffee">
      <a:dk1>
        <a:srgbClr val="000000"/>
      </a:dk1>
      <a:lt1>
        <a:srgbClr val="FFFFFF"/>
      </a:lt1>
      <a:dk2>
        <a:srgbClr val="44546A"/>
      </a:dk2>
      <a:lt2>
        <a:srgbClr val="E7E6E6"/>
      </a:lt2>
      <a:accent1>
        <a:srgbClr val="A06850"/>
      </a:accent1>
      <a:accent2>
        <a:srgbClr val="BA6030"/>
      </a:accent2>
      <a:accent3>
        <a:srgbClr val="843C1A"/>
      </a:accent3>
      <a:accent4>
        <a:srgbClr val="8C221E"/>
      </a:accent4>
      <a:accent5>
        <a:srgbClr val="3F3F3F"/>
      </a:accent5>
      <a:accent6>
        <a:srgbClr val="0C0C0C"/>
      </a:accent6>
      <a:hlink>
        <a:srgbClr val="421E0C"/>
      </a:hlink>
      <a:folHlink>
        <a:srgbClr val="421E0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TotalTime>
  <Words>774</Words>
  <Application>Microsoft Office PowerPoint</Application>
  <PresentationFormat>全屏显示(16:9)</PresentationFormat>
  <Paragraphs>105</Paragraphs>
  <Slides>12</Slides>
  <Notes>12</Notes>
  <HiddenSlides>0</HiddenSlides>
  <MMClips>11</MMClips>
  <ScaleCrop>false</ScaleCrop>
  <HeadingPairs>
    <vt:vector size="6" baseType="variant">
      <vt:variant>
        <vt:lpstr>已用的字体</vt:lpstr>
      </vt:variant>
      <vt:variant>
        <vt:i4>2</vt:i4>
      </vt:variant>
      <vt:variant>
        <vt:lpstr>主题</vt:lpstr>
      </vt:variant>
      <vt:variant>
        <vt:i4>4</vt:i4>
      </vt:variant>
      <vt:variant>
        <vt:lpstr>幻灯片标题</vt:lpstr>
      </vt:variant>
      <vt:variant>
        <vt:i4>12</vt:i4>
      </vt:variant>
    </vt:vector>
  </HeadingPairs>
  <TitlesOfParts>
    <vt:vector size="18" baseType="lpstr">
      <vt:lpstr>Arial</vt:lpstr>
      <vt:lpstr>Lora</vt:lpstr>
      <vt:lpstr>Simple Light</vt:lpstr>
      <vt:lpstr>Cover and End Slide Master</vt:lpstr>
      <vt:lpstr>Contents Slide Master</vt:lpstr>
      <vt:lpstr>Contents Slide Master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唐 小雯</cp:lastModifiedBy>
  <cp:revision>8</cp:revision>
  <dcterms:modified xsi:type="dcterms:W3CDTF">2021-03-28T20:47:19Z</dcterms:modified>
</cp:coreProperties>
</file>